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Lst>
  <p:sldSz cx="7559675" cy="10691813"/>
  <p:notesSz cx="6858000" cy="9144000"/>
  <p:defaultTextStyle>
    <a:defPPr>
      <a:defRPr lang="en-US"/>
    </a:defPPr>
    <a:lvl1pPr marL="0" algn="l" defTabSz="995507" rtl="0" eaLnBrk="1" latinLnBrk="0" hangingPunct="1">
      <a:defRPr sz="1960" kern="1200">
        <a:solidFill>
          <a:schemeClr val="tx1"/>
        </a:solidFill>
        <a:latin typeface="+mn-lt"/>
        <a:ea typeface="+mn-ea"/>
        <a:cs typeface="+mn-cs"/>
      </a:defRPr>
    </a:lvl1pPr>
    <a:lvl2pPr marL="497754" algn="l" defTabSz="995507" rtl="0" eaLnBrk="1" latinLnBrk="0" hangingPunct="1">
      <a:defRPr sz="1960" kern="1200">
        <a:solidFill>
          <a:schemeClr val="tx1"/>
        </a:solidFill>
        <a:latin typeface="+mn-lt"/>
        <a:ea typeface="+mn-ea"/>
        <a:cs typeface="+mn-cs"/>
      </a:defRPr>
    </a:lvl2pPr>
    <a:lvl3pPr marL="995507" algn="l" defTabSz="995507" rtl="0" eaLnBrk="1" latinLnBrk="0" hangingPunct="1">
      <a:defRPr sz="1960" kern="1200">
        <a:solidFill>
          <a:schemeClr val="tx1"/>
        </a:solidFill>
        <a:latin typeface="+mn-lt"/>
        <a:ea typeface="+mn-ea"/>
        <a:cs typeface="+mn-cs"/>
      </a:defRPr>
    </a:lvl3pPr>
    <a:lvl4pPr marL="1493261" algn="l" defTabSz="995507" rtl="0" eaLnBrk="1" latinLnBrk="0" hangingPunct="1">
      <a:defRPr sz="1960" kern="1200">
        <a:solidFill>
          <a:schemeClr val="tx1"/>
        </a:solidFill>
        <a:latin typeface="+mn-lt"/>
        <a:ea typeface="+mn-ea"/>
        <a:cs typeface="+mn-cs"/>
      </a:defRPr>
    </a:lvl4pPr>
    <a:lvl5pPr marL="1991015" algn="l" defTabSz="995507" rtl="0" eaLnBrk="1" latinLnBrk="0" hangingPunct="1">
      <a:defRPr sz="1960" kern="1200">
        <a:solidFill>
          <a:schemeClr val="tx1"/>
        </a:solidFill>
        <a:latin typeface="+mn-lt"/>
        <a:ea typeface="+mn-ea"/>
        <a:cs typeface="+mn-cs"/>
      </a:defRPr>
    </a:lvl5pPr>
    <a:lvl6pPr marL="2488768" algn="l" defTabSz="995507" rtl="0" eaLnBrk="1" latinLnBrk="0" hangingPunct="1">
      <a:defRPr sz="1960" kern="1200">
        <a:solidFill>
          <a:schemeClr val="tx1"/>
        </a:solidFill>
        <a:latin typeface="+mn-lt"/>
        <a:ea typeface="+mn-ea"/>
        <a:cs typeface="+mn-cs"/>
      </a:defRPr>
    </a:lvl6pPr>
    <a:lvl7pPr marL="2986522" algn="l" defTabSz="995507" rtl="0" eaLnBrk="1" latinLnBrk="0" hangingPunct="1">
      <a:defRPr sz="1960" kern="1200">
        <a:solidFill>
          <a:schemeClr val="tx1"/>
        </a:solidFill>
        <a:latin typeface="+mn-lt"/>
        <a:ea typeface="+mn-ea"/>
        <a:cs typeface="+mn-cs"/>
      </a:defRPr>
    </a:lvl7pPr>
    <a:lvl8pPr marL="3484275" algn="l" defTabSz="995507" rtl="0" eaLnBrk="1" latinLnBrk="0" hangingPunct="1">
      <a:defRPr sz="1960" kern="1200">
        <a:solidFill>
          <a:schemeClr val="tx1"/>
        </a:solidFill>
        <a:latin typeface="+mn-lt"/>
        <a:ea typeface="+mn-ea"/>
        <a:cs typeface="+mn-cs"/>
      </a:defRPr>
    </a:lvl8pPr>
    <a:lvl9pPr marL="3982029" algn="l" defTabSz="995507" rtl="0" eaLnBrk="1" latinLnBrk="0" hangingPunct="1">
      <a:defRPr sz="196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 Bredeveldt" initials="L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snapToObjects="1">
      <p:cViewPr>
        <p:scale>
          <a:sx n="140" d="100"/>
          <a:sy n="140" d="100"/>
        </p:scale>
        <p:origin x="750" y="-4218"/>
      </p:cViewPr>
      <p:guideLst>
        <p:guide orient="horz" pos="3368"/>
        <p:guide pos="2381"/>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a:lum bright="70000" contrast="-70000"/>
            <a:extLst>
              <a:ext uri="{BEBA8EAE-BF5A-486C-A8C5-ECC9F3942E4B}">
                <a14:imgProps xmlns:a14="http://schemas.microsoft.com/office/drawing/2010/main">
                  <a14:imgLayer r:embed="rId3">
                    <a14:imgEffect>
                      <a14:sharpenSoften amount="100000"/>
                    </a14:imgEffect>
                    <a14:imgEffect>
                      <a14:brightnessContrast bright="-41000" contrast="-100000"/>
                    </a14:imgEffect>
                  </a14:imgLayer>
                </a14:imgProps>
              </a:ext>
              <a:ext uri="{28A0092B-C50C-407E-A947-70E740481C1C}">
                <a14:useLocalDpi xmlns:a14="http://schemas.microsoft.com/office/drawing/2010/main" val="0"/>
              </a:ext>
            </a:extLst>
          </a:blip>
          <a:stretch>
            <a:fillRect/>
          </a:stretch>
        </p:blipFill>
        <p:spPr>
          <a:xfrm>
            <a:off x="441285" y="5900481"/>
            <a:ext cx="755499" cy="616453"/>
          </a:xfrm>
          <a:prstGeom prst="rect">
            <a:avLst/>
          </a:prstGeom>
        </p:spPr>
      </p:pic>
      <p:sp>
        <p:nvSpPr>
          <p:cNvPr id="18" name="Text Placeholder 16"/>
          <p:cNvSpPr>
            <a:spLocks noGrp="1"/>
          </p:cNvSpPr>
          <p:nvPr>
            <p:ph type="body" sz="quarter" idx="11" hasCustomPrompt="1"/>
          </p:nvPr>
        </p:nvSpPr>
        <p:spPr>
          <a:xfrm>
            <a:off x="444480" y="784245"/>
            <a:ext cx="4762521" cy="571084"/>
          </a:xfrm>
          <a:prstGeom prst="rect">
            <a:avLst/>
          </a:prstGeom>
        </p:spPr>
        <p:txBody>
          <a:bodyPr lIns="0" rIns="0" anchor="t">
            <a:noAutofit/>
          </a:bodyPr>
          <a:lstStyle>
            <a:lvl1pPr marL="0" indent="0" algn="l">
              <a:lnSpc>
                <a:spcPts val="2000"/>
              </a:lnSpc>
              <a:spcBef>
                <a:spcPts val="0"/>
              </a:spcBef>
              <a:spcAft>
                <a:spcPts val="0"/>
              </a:spcAft>
              <a:buNone/>
              <a:defRPr sz="2000" b="1" baseline="0">
                <a:solidFill>
                  <a:schemeClr val="bg1"/>
                </a:solidFill>
              </a:defRPr>
            </a:lvl1pPr>
            <a:lvl2pPr marL="385222" indent="0">
              <a:buNone/>
              <a:defRPr sz="2000" b="1">
                <a:solidFill>
                  <a:schemeClr val="bg1"/>
                </a:solidFill>
              </a:defRPr>
            </a:lvl2pPr>
            <a:lvl3pPr marL="784201" indent="0">
              <a:buNone/>
              <a:defRPr sz="2000" b="1">
                <a:solidFill>
                  <a:schemeClr val="bg1"/>
                </a:solidFill>
              </a:defRPr>
            </a:lvl3pPr>
            <a:lvl4pPr marL="1169423" indent="0">
              <a:buNone/>
              <a:defRPr sz="2000" b="1">
                <a:solidFill>
                  <a:schemeClr val="bg1"/>
                </a:solidFill>
              </a:defRPr>
            </a:lvl4pPr>
            <a:lvl5pPr marL="1554644" indent="0">
              <a:buNone/>
              <a:defRPr sz="2000" b="1">
                <a:solidFill>
                  <a:schemeClr val="bg1"/>
                </a:solidFill>
              </a:defRPr>
            </a:lvl5pPr>
          </a:lstStyle>
          <a:p>
            <a:pPr lvl="0"/>
            <a:r>
              <a:rPr lang="en-US" dirty="0" smtClean="0"/>
              <a:t>Edit Industry</a:t>
            </a:r>
            <a:endParaRPr lang="en-ZA" dirty="0" smtClean="0"/>
          </a:p>
          <a:p>
            <a:pPr lvl="0"/>
            <a:r>
              <a:rPr lang="en-ZA" dirty="0" smtClean="0"/>
              <a:t>Edit Sector</a:t>
            </a:r>
            <a:endParaRPr lang="en-US" dirty="0" smtClean="0"/>
          </a:p>
        </p:txBody>
      </p:sp>
      <p:sp>
        <p:nvSpPr>
          <p:cNvPr id="20" name="Text Placeholder 19"/>
          <p:cNvSpPr>
            <a:spLocks noGrp="1"/>
          </p:cNvSpPr>
          <p:nvPr>
            <p:ph type="body" sz="quarter" idx="12" hasCustomPrompt="1"/>
          </p:nvPr>
        </p:nvSpPr>
        <p:spPr>
          <a:xfrm>
            <a:off x="444481" y="1992499"/>
            <a:ext cx="2097977" cy="202985"/>
          </a:xfrm>
          <a:prstGeom prst="rect">
            <a:avLst/>
          </a:prstGeom>
        </p:spPr>
        <p:txBody>
          <a:bodyPr lIns="0" tIns="36000" rIns="0" bIns="36000">
            <a:noAutofit/>
          </a:bodyPr>
          <a:lstStyle>
            <a:lvl1pPr marL="0" indent="0">
              <a:buNone/>
              <a:defRPr sz="1700" kern="0" spc="-60" baseline="0">
                <a:solidFill>
                  <a:schemeClr val="accent5"/>
                </a:solidFill>
                <a:latin typeface="+mj-lt"/>
              </a:defRPr>
            </a:lvl1pPr>
          </a:lstStyle>
          <a:p>
            <a:pPr lvl="0"/>
            <a:r>
              <a:rPr lang="en-US" dirty="0" smtClean="0"/>
              <a:t>Edit Heading</a:t>
            </a:r>
            <a:endParaRPr lang="en-ZA" dirty="0"/>
          </a:p>
        </p:txBody>
      </p:sp>
      <p:sp>
        <p:nvSpPr>
          <p:cNvPr id="21" name="Text Placeholder 19"/>
          <p:cNvSpPr>
            <a:spLocks noGrp="1"/>
          </p:cNvSpPr>
          <p:nvPr>
            <p:ph type="body" sz="quarter" idx="13" hasCustomPrompt="1"/>
          </p:nvPr>
        </p:nvSpPr>
        <p:spPr>
          <a:xfrm>
            <a:off x="2709486" y="1992499"/>
            <a:ext cx="2172671" cy="202985"/>
          </a:xfrm>
          <a:prstGeom prst="rect">
            <a:avLst/>
          </a:prstGeom>
        </p:spPr>
        <p:txBody>
          <a:bodyPr lIns="0" tIns="36000" rIns="0" bIns="36000">
            <a:noAutofit/>
          </a:bodyPr>
          <a:lstStyle>
            <a:lvl1pPr marL="0" indent="0">
              <a:buNone/>
              <a:defRPr sz="1700" kern="0" spc="-60" baseline="0">
                <a:solidFill>
                  <a:schemeClr val="tx2"/>
                </a:solidFill>
                <a:latin typeface="+mj-lt"/>
              </a:defRPr>
            </a:lvl1pPr>
          </a:lstStyle>
          <a:p>
            <a:pPr lvl="0"/>
            <a:r>
              <a:rPr lang="en-US" dirty="0" smtClean="0"/>
              <a:t>Edit Heading</a:t>
            </a:r>
            <a:endParaRPr lang="en-ZA" dirty="0"/>
          </a:p>
        </p:txBody>
      </p:sp>
      <p:sp>
        <p:nvSpPr>
          <p:cNvPr id="26" name="Text Placeholder 19"/>
          <p:cNvSpPr>
            <a:spLocks noGrp="1"/>
          </p:cNvSpPr>
          <p:nvPr>
            <p:ph type="body" sz="quarter" idx="17" hasCustomPrompt="1"/>
          </p:nvPr>
        </p:nvSpPr>
        <p:spPr>
          <a:xfrm>
            <a:off x="5206998" y="3433295"/>
            <a:ext cx="1946695" cy="190481"/>
          </a:xfrm>
          <a:prstGeom prst="rect">
            <a:avLst/>
          </a:prstGeom>
        </p:spPr>
        <p:txBody>
          <a:bodyPr lIns="0" tIns="0" rIns="0" bIns="0">
            <a:noAutofit/>
          </a:bodyPr>
          <a:lstStyle>
            <a:lvl1pPr marL="0" indent="0">
              <a:lnSpc>
                <a:spcPts val="1200"/>
              </a:lnSpc>
              <a:buNone/>
              <a:defRPr sz="1200" kern="0" spc="-60" baseline="0">
                <a:solidFill>
                  <a:schemeClr val="accent5"/>
                </a:solidFill>
                <a:latin typeface="+mj-lt"/>
              </a:defRPr>
            </a:lvl1pPr>
          </a:lstStyle>
          <a:p>
            <a:pPr lvl="0"/>
            <a:r>
              <a:rPr lang="en-US" dirty="0" smtClean="0"/>
              <a:t>Edit Title</a:t>
            </a:r>
            <a:endParaRPr lang="en-ZA" dirty="0"/>
          </a:p>
        </p:txBody>
      </p:sp>
      <p:sp>
        <p:nvSpPr>
          <p:cNvPr id="28" name="Text Placeholder 19"/>
          <p:cNvSpPr>
            <a:spLocks noGrp="1"/>
          </p:cNvSpPr>
          <p:nvPr>
            <p:ph type="body" sz="quarter" idx="19" hasCustomPrompt="1"/>
          </p:nvPr>
        </p:nvSpPr>
        <p:spPr>
          <a:xfrm>
            <a:off x="5206999" y="7307485"/>
            <a:ext cx="1946693" cy="190481"/>
          </a:xfrm>
          <a:prstGeom prst="rect">
            <a:avLst/>
          </a:prstGeom>
        </p:spPr>
        <p:txBody>
          <a:bodyPr lIns="0" tIns="0" rIns="0" bIns="0">
            <a:noAutofit/>
          </a:bodyPr>
          <a:lstStyle>
            <a:lvl1pPr marL="0" indent="0">
              <a:lnSpc>
                <a:spcPts val="1200"/>
              </a:lnSpc>
              <a:buNone/>
              <a:defRPr sz="1200" kern="0" spc="-60" baseline="0">
                <a:solidFill>
                  <a:schemeClr val="accent5"/>
                </a:solidFill>
                <a:latin typeface="+mj-lt"/>
              </a:defRPr>
            </a:lvl1pPr>
          </a:lstStyle>
          <a:p>
            <a:pPr lvl="0"/>
            <a:r>
              <a:rPr lang="en-US" dirty="0" smtClean="0"/>
              <a:t>Edit Title</a:t>
            </a:r>
            <a:endParaRPr lang="en-ZA" dirty="0"/>
          </a:p>
        </p:txBody>
      </p:sp>
      <p:sp>
        <p:nvSpPr>
          <p:cNvPr id="38" name="Text Placeholder 37"/>
          <p:cNvSpPr>
            <a:spLocks noGrp="1"/>
          </p:cNvSpPr>
          <p:nvPr>
            <p:ph type="body" sz="quarter" idx="23"/>
          </p:nvPr>
        </p:nvSpPr>
        <p:spPr>
          <a:xfrm>
            <a:off x="446087" y="2289768"/>
            <a:ext cx="2096369" cy="3277259"/>
          </a:xfrm>
        </p:spPr>
        <p:txBody>
          <a:bodyPr lIns="0" tIns="0" rIns="0" bIns="0">
            <a:noAutofit/>
          </a:bodyPr>
          <a:lstStyle>
            <a:lvl1pPr marL="0" indent="0">
              <a:buNone/>
              <a:defRPr>
                <a:solidFill>
                  <a:schemeClr val="tx1"/>
                </a:solidFill>
              </a:defRPr>
            </a:lvl1pPr>
            <a:lvl2pPr marL="88900" indent="0">
              <a:buNone/>
              <a:defRPr/>
            </a:lvl2pPr>
            <a:lvl3pPr marL="88900" indent="0">
              <a:buNone/>
              <a:defRPr/>
            </a:lvl3pPr>
            <a:lvl4pPr marL="88900" indent="0">
              <a:buNone/>
              <a:defRPr/>
            </a:lvl4pPr>
            <a:lvl5pPr marL="88900" indent="0">
              <a:buNone/>
              <a:defRPr/>
            </a:lvl5pPr>
          </a:lstStyle>
          <a:p>
            <a:pPr lvl="0"/>
            <a:r>
              <a:rPr lang="en-US" smtClean="0"/>
              <a:t>Click to edit Master text styles</a:t>
            </a:r>
          </a:p>
        </p:txBody>
      </p:sp>
      <p:sp>
        <p:nvSpPr>
          <p:cNvPr id="41" name="Text Placeholder 40"/>
          <p:cNvSpPr>
            <a:spLocks noGrp="1"/>
          </p:cNvSpPr>
          <p:nvPr>
            <p:ph type="body" sz="quarter" idx="24"/>
          </p:nvPr>
        </p:nvSpPr>
        <p:spPr>
          <a:xfrm>
            <a:off x="2708884" y="2289768"/>
            <a:ext cx="2173301" cy="3277259"/>
          </a:xfrm>
        </p:spPr>
        <p:txBody>
          <a:bodyPr lIns="0" tIns="0" rIns="0" bIns="0">
            <a:noAutofit/>
          </a:bodyPr>
          <a:lstStyle>
            <a:lvl1pPr>
              <a:lnSpc>
                <a:spcPts val="1200"/>
              </a:lnSpc>
              <a:defRPr>
                <a:solidFill>
                  <a:schemeClr val="tx1"/>
                </a:solidFill>
              </a:defRPr>
            </a:lvl1pPr>
            <a:lvl2pPr>
              <a:lnSpc>
                <a:spcPts val="1200"/>
              </a:lnSpc>
              <a:defRPr>
                <a:solidFill>
                  <a:schemeClr val="tx1"/>
                </a:solidFill>
              </a:defRPr>
            </a:lvl2pPr>
            <a:lvl3pPr>
              <a:lnSpc>
                <a:spcPts val="1200"/>
              </a:lnSpc>
              <a:defRPr>
                <a:solidFill>
                  <a:schemeClr val="tx1"/>
                </a:solidFill>
              </a:defRPr>
            </a:lvl3pPr>
            <a:lvl4pPr>
              <a:lnSpc>
                <a:spcPts val="1200"/>
              </a:lnSpc>
              <a:defRPr>
                <a:solidFill>
                  <a:schemeClr val="tx1"/>
                </a:solidFill>
              </a:defRPr>
            </a:lvl4pPr>
            <a:lvl5pPr>
              <a:lnSpc>
                <a:spcPts val="1200"/>
              </a:lnSpc>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46" name="Text Placeholder 45"/>
          <p:cNvSpPr>
            <a:spLocks noGrp="1"/>
          </p:cNvSpPr>
          <p:nvPr>
            <p:ph type="body" sz="quarter" idx="26"/>
          </p:nvPr>
        </p:nvSpPr>
        <p:spPr>
          <a:xfrm>
            <a:off x="444480" y="7674685"/>
            <a:ext cx="4437677" cy="2081374"/>
          </a:xfrm>
        </p:spPr>
        <p:txBody>
          <a:bodyPr lIns="0" tIns="0" rIns="0" bIns="0">
            <a:noAutofit/>
          </a:bodyPr>
          <a:lstStyle>
            <a:lvl1pPr>
              <a:lnSpc>
                <a:spcPts val="1200"/>
              </a:lnSpc>
              <a:defRPr>
                <a:solidFill>
                  <a:schemeClr val="tx1"/>
                </a:solidFill>
              </a:defRPr>
            </a:lvl1pPr>
            <a:lvl2pPr>
              <a:lnSpc>
                <a:spcPts val="1200"/>
              </a:lnSpc>
              <a:defRPr>
                <a:solidFill>
                  <a:schemeClr val="tx1"/>
                </a:solidFill>
              </a:defRPr>
            </a:lvl2pPr>
            <a:lvl3pPr>
              <a:lnSpc>
                <a:spcPts val="1200"/>
              </a:lnSpc>
              <a:defRPr>
                <a:solidFill>
                  <a:schemeClr val="tx1"/>
                </a:solidFill>
              </a:defRPr>
            </a:lvl3pPr>
            <a:lvl4pPr>
              <a:lnSpc>
                <a:spcPts val="1200"/>
              </a:lnSpc>
              <a:defRPr>
                <a:solidFill>
                  <a:schemeClr val="tx1"/>
                </a:solidFill>
              </a:defRPr>
            </a:lvl4pPr>
            <a:lvl5pPr>
              <a:lnSpc>
                <a:spcPts val="1200"/>
              </a:lnSpc>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48" name="Text Placeholder 47"/>
          <p:cNvSpPr>
            <a:spLocks noGrp="1"/>
          </p:cNvSpPr>
          <p:nvPr>
            <p:ph type="body" sz="quarter" idx="27"/>
          </p:nvPr>
        </p:nvSpPr>
        <p:spPr>
          <a:xfrm>
            <a:off x="5206999" y="3653441"/>
            <a:ext cx="1946693" cy="3461132"/>
          </a:xfrm>
        </p:spPr>
        <p:txBody>
          <a:bodyPr lIns="0" tIns="0" rIns="0" bIns="0">
            <a:noAutofit/>
          </a:bodyPr>
          <a:lstStyle>
            <a:lvl1pPr>
              <a:lnSpc>
                <a:spcPts val="1200"/>
              </a:lnSpc>
              <a:defRPr>
                <a:solidFill>
                  <a:schemeClr val="tx1"/>
                </a:solidFill>
              </a:defRPr>
            </a:lvl1pPr>
            <a:lvl2pPr>
              <a:lnSpc>
                <a:spcPts val="1200"/>
              </a:lnSpc>
              <a:defRPr>
                <a:solidFill>
                  <a:schemeClr val="tx1"/>
                </a:solidFill>
              </a:defRPr>
            </a:lvl2pPr>
            <a:lvl3pPr>
              <a:lnSpc>
                <a:spcPts val="1200"/>
              </a:lnSpc>
              <a:defRPr>
                <a:solidFill>
                  <a:schemeClr val="tx1"/>
                </a:solidFill>
              </a:defRPr>
            </a:lvl3pPr>
            <a:lvl4pPr>
              <a:lnSpc>
                <a:spcPts val="1200"/>
              </a:lnSpc>
              <a:defRPr>
                <a:solidFill>
                  <a:schemeClr val="tx1"/>
                </a:solidFill>
              </a:defRPr>
            </a:lvl4pPr>
            <a:lvl5pPr>
              <a:lnSpc>
                <a:spcPts val="1200"/>
              </a:lnSpc>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49" name="Text Placeholder 47"/>
          <p:cNvSpPr>
            <a:spLocks noGrp="1"/>
          </p:cNvSpPr>
          <p:nvPr>
            <p:ph type="body" sz="quarter" idx="28"/>
          </p:nvPr>
        </p:nvSpPr>
        <p:spPr>
          <a:xfrm>
            <a:off x="5206999" y="7543484"/>
            <a:ext cx="1946693" cy="2219949"/>
          </a:xfrm>
        </p:spPr>
        <p:txBody>
          <a:bodyPr lIns="0" tIns="0" rIns="0" bIns="0">
            <a:noAutofit/>
          </a:bodyPr>
          <a:lstStyle>
            <a:lvl1pPr>
              <a:lnSpc>
                <a:spcPts val="1200"/>
              </a:lnSpc>
              <a:defRPr>
                <a:solidFill>
                  <a:schemeClr val="tx1"/>
                </a:solidFill>
              </a:defRPr>
            </a:lvl1pPr>
            <a:lvl2pPr>
              <a:lnSpc>
                <a:spcPts val="1200"/>
              </a:lnSpc>
              <a:defRPr>
                <a:solidFill>
                  <a:schemeClr val="tx1"/>
                </a:solidFill>
              </a:defRPr>
            </a:lvl2pPr>
            <a:lvl3pPr>
              <a:lnSpc>
                <a:spcPts val="1200"/>
              </a:lnSpc>
              <a:defRPr>
                <a:solidFill>
                  <a:schemeClr val="tx1"/>
                </a:solidFill>
              </a:defRPr>
            </a:lvl3pPr>
            <a:lvl4pPr>
              <a:lnSpc>
                <a:spcPts val="1200"/>
              </a:lnSpc>
              <a:defRPr>
                <a:solidFill>
                  <a:schemeClr val="tx1"/>
                </a:solidFill>
              </a:defRPr>
            </a:lvl4pPr>
            <a:lvl5pPr>
              <a:lnSpc>
                <a:spcPts val="1200"/>
              </a:lnSpc>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30" name="Text Placeholder 19"/>
          <p:cNvSpPr>
            <a:spLocks noGrp="1"/>
          </p:cNvSpPr>
          <p:nvPr>
            <p:ph type="body" sz="quarter" idx="21" hasCustomPrompt="1"/>
          </p:nvPr>
        </p:nvSpPr>
        <p:spPr>
          <a:xfrm>
            <a:off x="866775" y="5899726"/>
            <a:ext cx="4015382" cy="977324"/>
          </a:xfrm>
          <a:prstGeom prst="rect">
            <a:avLst/>
          </a:prstGeom>
        </p:spPr>
        <p:txBody>
          <a:bodyPr lIns="0" tIns="0" rIns="0" bIns="0">
            <a:noAutofit/>
          </a:bodyPr>
          <a:lstStyle>
            <a:lvl1pPr marL="0" indent="0">
              <a:lnSpc>
                <a:spcPts val="1300"/>
              </a:lnSpc>
              <a:buNone/>
              <a:defRPr sz="1000" b="1" i="1" kern="0" spc="0" baseline="0">
                <a:solidFill>
                  <a:schemeClr val="accent5"/>
                </a:solidFill>
                <a:latin typeface="+mn-lt"/>
              </a:defRPr>
            </a:lvl1pPr>
          </a:lstStyle>
          <a:p>
            <a:pPr lvl="0"/>
            <a:r>
              <a:rPr lang="en-US" dirty="0" smtClean="0"/>
              <a:t>Click to edit performance improvement</a:t>
            </a:r>
            <a:endParaRPr lang="en-ZA" dirty="0"/>
          </a:p>
        </p:txBody>
      </p:sp>
      <p:sp>
        <p:nvSpPr>
          <p:cNvPr id="22" name="Content Placeholder 3"/>
          <p:cNvSpPr>
            <a:spLocks noGrp="1"/>
          </p:cNvSpPr>
          <p:nvPr>
            <p:ph sz="quarter" idx="30" hasCustomPrompt="1"/>
          </p:nvPr>
        </p:nvSpPr>
        <p:spPr>
          <a:xfrm>
            <a:off x="5468938" y="412750"/>
            <a:ext cx="1422400" cy="860425"/>
          </a:xfrm>
        </p:spPr>
        <p:txBody>
          <a:bodyPr>
            <a:normAutofit/>
          </a:bodyPr>
          <a:lstStyle>
            <a:lvl1pPr>
              <a:defRPr sz="1000" b="1" baseline="0">
                <a:solidFill>
                  <a:schemeClr val="bg1"/>
                </a:solidFill>
              </a:defRPr>
            </a:lvl1pPr>
          </a:lstStyle>
          <a:p>
            <a:pPr lvl="0"/>
            <a:r>
              <a:rPr lang="en-US" dirty="0" smtClean="0"/>
              <a:t>Industry image – use image icon bottom left to insert the industry image</a:t>
            </a:r>
            <a:endParaRPr lang="en-US" dirty="0"/>
          </a:p>
        </p:txBody>
      </p:sp>
      <p:sp>
        <p:nvSpPr>
          <p:cNvPr id="24" name="Content Placeholder 5"/>
          <p:cNvSpPr>
            <a:spLocks noGrp="1"/>
          </p:cNvSpPr>
          <p:nvPr>
            <p:ph sz="quarter" idx="31" hasCustomPrompt="1"/>
          </p:nvPr>
        </p:nvSpPr>
        <p:spPr>
          <a:xfrm>
            <a:off x="5207000" y="1939925"/>
            <a:ext cx="1946275" cy="1252538"/>
          </a:xfrm>
        </p:spPr>
        <p:txBody>
          <a:bodyPr/>
          <a:lstStyle>
            <a:lvl1pPr marL="0" indent="0">
              <a:buNone/>
              <a:defRPr baseline="0"/>
            </a:lvl1pPr>
          </a:lstStyle>
          <a:p>
            <a:pPr lvl="0"/>
            <a:r>
              <a:rPr lang="en-US" dirty="0" smtClean="0"/>
              <a:t>Industry Image – use image icon bottom left to insert the industry image</a:t>
            </a:r>
          </a:p>
        </p:txBody>
      </p:sp>
      <p:sp>
        <p:nvSpPr>
          <p:cNvPr id="17" name="Title Placeholder 1"/>
          <p:cNvSpPr txBox="1">
            <a:spLocks/>
          </p:cNvSpPr>
          <p:nvPr userDrawn="1"/>
        </p:nvSpPr>
        <p:spPr>
          <a:xfrm>
            <a:off x="434313" y="395059"/>
            <a:ext cx="2401566" cy="369961"/>
          </a:xfrm>
          <a:prstGeom prst="rect">
            <a:avLst/>
          </a:prstGeom>
        </p:spPr>
        <p:txBody>
          <a:bodyPr vert="horz" lIns="0" tIns="46800" rIns="0" bIns="46800" rtlCol="0" anchor="t">
            <a:noAutofit/>
          </a:bodyPr>
          <a:lstStyle>
            <a:lvl1pPr algn="l" defTabSz="990570" rtl="0" eaLnBrk="1" latinLnBrk="0" hangingPunct="1">
              <a:lnSpc>
                <a:spcPct val="85000"/>
              </a:lnSpc>
              <a:spcBef>
                <a:spcPct val="0"/>
              </a:spcBef>
              <a:buNone/>
              <a:defRPr sz="2300" b="1" kern="1200" spc="-55" baseline="0">
                <a:solidFill>
                  <a:schemeClr val="accent1"/>
                </a:solidFill>
                <a:latin typeface="+mj-lt"/>
                <a:ea typeface="+mj-ea"/>
                <a:cs typeface="+mj-cs"/>
              </a:defRPr>
            </a:lvl1pPr>
          </a:lstStyle>
          <a:p>
            <a:r>
              <a:rPr lang="en-US" sz="2400" spc="0" dirty="0" smtClean="0">
                <a:solidFill>
                  <a:schemeClr val="accent5"/>
                </a:solidFill>
              </a:rPr>
              <a:t>Client </a:t>
            </a:r>
            <a:r>
              <a:rPr lang="en-US" sz="2400" b="0" spc="0" dirty="0" smtClean="0">
                <a:solidFill>
                  <a:schemeClr val="accent5"/>
                </a:solidFill>
              </a:rPr>
              <a:t>Reference</a:t>
            </a:r>
            <a:endParaRPr lang="en-US" sz="2400" b="0" spc="0" dirty="0">
              <a:solidFill>
                <a:schemeClr val="accent5"/>
              </a:solidFill>
            </a:endParaRPr>
          </a:p>
        </p:txBody>
      </p:sp>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81845" y="459189"/>
            <a:ext cx="161584" cy="161013"/>
          </a:xfrm>
          <a:prstGeom prst="rect">
            <a:avLst/>
          </a:prstGeom>
        </p:spPr>
      </p:pic>
      <p:sp>
        <p:nvSpPr>
          <p:cNvPr id="23" name="Text Placeholder 43"/>
          <p:cNvSpPr>
            <a:spLocks noGrp="1"/>
          </p:cNvSpPr>
          <p:nvPr>
            <p:ph type="body" sz="quarter" idx="25" hasCustomPrompt="1"/>
          </p:nvPr>
        </p:nvSpPr>
        <p:spPr>
          <a:xfrm>
            <a:off x="3810" y="7167063"/>
            <a:ext cx="5019561" cy="354869"/>
          </a:xfrm>
          <a:solidFill>
            <a:schemeClr val="tx2"/>
          </a:solidFill>
        </p:spPr>
        <p:txBody>
          <a:bodyPr lIns="432000" tIns="72000" anchor="ctr">
            <a:noAutofit/>
          </a:bodyPr>
          <a:lstStyle>
            <a:lvl1pPr marL="0" indent="0">
              <a:buNone/>
              <a:defRPr sz="1600" baseline="0">
                <a:solidFill>
                  <a:schemeClr val="bg1"/>
                </a:solidFill>
              </a:defRPr>
            </a:lvl1pPr>
            <a:lvl2pPr marL="88900" indent="0">
              <a:buNone/>
              <a:defRPr sz="1800">
                <a:solidFill>
                  <a:schemeClr val="bg1"/>
                </a:solidFill>
              </a:defRPr>
            </a:lvl2pPr>
            <a:lvl3pPr marL="88900" indent="0">
              <a:buNone/>
              <a:defRPr sz="1800">
                <a:solidFill>
                  <a:schemeClr val="bg1"/>
                </a:solidFill>
              </a:defRPr>
            </a:lvl3pPr>
            <a:lvl4pPr marL="88900" indent="0">
              <a:buNone/>
              <a:defRPr sz="1800">
                <a:solidFill>
                  <a:schemeClr val="bg1"/>
                </a:solidFill>
              </a:defRPr>
            </a:lvl4pPr>
            <a:lvl5pPr marL="88900" indent="0">
              <a:buNone/>
              <a:defRPr sz="1800">
                <a:solidFill>
                  <a:schemeClr val="bg1"/>
                </a:solidFill>
              </a:defRPr>
            </a:lvl5pPr>
          </a:lstStyle>
          <a:p>
            <a:pPr lvl="0"/>
            <a:r>
              <a:rPr lang="en-US" dirty="0" smtClean="0"/>
              <a:t>Click to Edit Text</a:t>
            </a:r>
            <a:endParaRPr lang="en-ZA" dirty="0"/>
          </a:p>
        </p:txBody>
      </p:sp>
    </p:spTree>
    <p:extLst>
      <p:ext uri="{BB962C8B-B14F-4D97-AF65-F5344CB8AC3E}">
        <p14:creationId xmlns:p14="http://schemas.microsoft.com/office/powerpoint/2010/main" val="38702181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5022254" y="1554056"/>
            <a:ext cx="2537421" cy="84074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960" dirty="0"/>
          </a:p>
        </p:txBody>
      </p:sp>
      <p:sp>
        <p:nvSpPr>
          <p:cNvPr id="12" name="Rectangle 11"/>
          <p:cNvSpPr/>
          <p:nvPr/>
        </p:nvSpPr>
        <p:spPr>
          <a:xfrm>
            <a:off x="0" y="1"/>
            <a:ext cx="7559675" cy="16022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960" dirty="0"/>
          </a:p>
        </p:txBody>
      </p:sp>
      <p:sp>
        <p:nvSpPr>
          <p:cNvPr id="19" name="Rectangle 18"/>
          <p:cNvSpPr/>
          <p:nvPr/>
        </p:nvSpPr>
        <p:spPr>
          <a:xfrm>
            <a:off x="0" y="282504"/>
            <a:ext cx="7559675" cy="1602230"/>
          </a:xfrm>
          <a:prstGeom prst="rect">
            <a:avLst/>
          </a:prstGeom>
          <a:blipFill dpi="0" rotWithShape="1">
            <a:blip r:embed="rId3">
              <a:alphaModFix amt="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960" dirty="0"/>
          </a:p>
        </p:txBody>
      </p:sp>
      <p:sp>
        <p:nvSpPr>
          <p:cNvPr id="18" name="Title Placeholder 1"/>
          <p:cNvSpPr txBox="1">
            <a:spLocks/>
          </p:cNvSpPr>
          <p:nvPr/>
        </p:nvSpPr>
        <p:spPr>
          <a:xfrm>
            <a:off x="5419090" y="10227830"/>
            <a:ext cx="1850428" cy="267548"/>
          </a:xfrm>
          <a:prstGeom prst="rect">
            <a:avLst/>
          </a:prstGeom>
        </p:spPr>
        <p:txBody>
          <a:bodyPr vert="horz" lIns="91440" tIns="46800" rIns="91440" bIns="46800" rtlCol="0" anchor="t">
            <a:noAutofit/>
          </a:bodyPr>
          <a:lstStyle>
            <a:lvl1pPr algn="l" defTabSz="990570" rtl="0" eaLnBrk="1" latinLnBrk="0" hangingPunct="1">
              <a:lnSpc>
                <a:spcPct val="85000"/>
              </a:lnSpc>
              <a:spcBef>
                <a:spcPct val="0"/>
              </a:spcBef>
              <a:buNone/>
              <a:defRPr sz="2300" b="1" kern="1200" spc="-55" baseline="0">
                <a:solidFill>
                  <a:schemeClr val="accent1"/>
                </a:solidFill>
                <a:latin typeface="+mj-lt"/>
                <a:ea typeface="+mj-ea"/>
                <a:cs typeface="+mj-cs"/>
              </a:defRPr>
            </a:lvl1pPr>
          </a:lstStyle>
          <a:p>
            <a:r>
              <a:rPr lang="en-US" sz="1100" b="1" kern="0" spc="50" baseline="0" dirty="0" smtClean="0">
                <a:solidFill>
                  <a:schemeClr val="accent5"/>
                </a:solidFill>
                <a:latin typeface="+mn-lt"/>
              </a:rPr>
              <a:t>www.pragmaworld.net</a:t>
            </a:r>
            <a:endParaRPr lang="en-US" sz="1100" b="1" kern="0" spc="50" baseline="0" dirty="0">
              <a:solidFill>
                <a:schemeClr val="accent5"/>
              </a:solidFill>
              <a:latin typeface="+mn-lt"/>
            </a:endParaRPr>
          </a:p>
        </p:txBody>
      </p:sp>
      <p:sp>
        <p:nvSpPr>
          <p:cNvPr id="24" name="Text Placeholder 23"/>
          <p:cNvSpPr>
            <a:spLocks noGrp="1"/>
          </p:cNvSpPr>
          <p:nvPr>
            <p:ph type="body" idx="1"/>
          </p:nvPr>
        </p:nvSpPr>
        <p:spPr>
          <a:xfrm>
            <a:off x="448492" y="2053006"/>
            <a:ext cx="2194015" cy="3176799"/>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endParaRPr lang="en-ZA" dirty="0"/>
          </a:p>
        </p:txBody>
      </p:sp>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481" y="10170110"/>
            <a:ext cx="1556709" cy="317335"/>
          </a:xfrm>
          <a:prstGeom prst="rect">
            <a:avLst/>
          </a:prstGeom>
        </p:spPr>
      </p:pic>
      <p:sp>
        <p:nvSpPr>
          <p:cNvPr id="26" name="Rectangle 25"/>
          <p:cNvSpPr/>
          <p:nvPr/>
        </p:nvSpPr>
        <p:spPr>
          <a:xfrm>
            <a:off x="55" y="9889513"/>
            <a:ext cx="7559675"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960" dirty="0"/>
          </a:p>
        </p:txBody>
      </p:sp>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99322" y="10269062"/>
            <a:ext cx="2226594" cy="149232"/>
          </a:xfrm>
          <a:prstGeom prst="rect">
            <a:avLst/>
          </a:prstGeom>
        </p:spPr>
      </p:pic>
    </p:spTree>
    <p:extLst>
      <p:ext uri="{BB962C8B-B14F-4D97-AF65-F5344CB8AC3E}">
        <p14:creationId xmlns:p14="http://schemas.microsoft.com/office/powerpoint/2010/main" val="2186597901"/>
      </p:ext>
    </p:extLst>
  </p:cSld>
  <p:clrMap bg1="lt1" tx1="dk1" bg2="lt2" tx2="dk2" accent1="accent1" accent2="accent2" accent3="accent3" accent4="accent4" accent5="accent5" accent6="accent6" hlink="hlink" folHlink="folHlink"/>
  <p:sldLayoutIdLst>
    <p:sldLayoutId id="2147483679" r:id="rId1"/>
  </p:sldLayoutIdLst>
  <p:timing>
    <p:tnLst>
      <p:par>
        <p:cTn id="1" dur="indefinite" restart="never" nodeType="tmRoot"/>
      </p:par>
    </p:tnLst>
  </p:timing>
  <p:txStyles>
    <p:titleStyle>
      <a:lvl1pPr algn="l" defTabSz="990570" rtl="0" eaLnBrk="1" latinLnBrk="0" hangingPunct="1">
        <a:lnSpc>
          <a:spcPts val="1800"/>
        </a:lnSpc>
        <a:spcBef>
          <a:spcPct val="0"/>
        </a:spcBef>
        <a:buNone/>
        <a:defRPr sz="2000" b="1" kern="1200" spc="-55" baseline="0">
          <a:solidFill>
            <a:schemeClr val="bg1"/>
          </a:solidFill>
          <a:latin typeface="+mj-lt"/>
          <a:ea typeface="+mj-ea"/>
          <a:cs typeface="+mj-cs"/>
        </a:defRPr>
      </a:lvl1pPr>
    </p:titleStyle>
    <p:bodyStyle>
      <a:lvl1pPr marL="88900" marR="0" indent="-88900" algn="l" defTabSz="990570" rtl="0" eaLnBrk="1" fontAlgn="auto" latinLnBrk="0" hangingPunct="1">
        <a:lnSpc>
          <a:spcPts val="1200"/>
        </a:lnSpc>
        <a:spcBef>
          <a:spcPts val="0"/>
        </a:spcBef>
        <a:spcAft>
          <a:spcPts val="0"/>
        </a:spcAft>
        <a:buClr>
          <a:srgbClr val="292C36"/>
        </a:buClr>
        <a:buSzPct val="120000"/>
        <a:buFont typeface="Arial" panose="020B0604020202020204" pitchFamily="34" charset="0"/>
        <a:buChar char="•"/>
        <a:tabLst/>
        <a:defRPr sz="800" kern="1200" baseline="0">
          <a:solidFill>
            <a:schemeClr val="tx1"/>
          </a:solidFill>
          <a:latin typeface="+mn-lt"/>
          <a:ea typeface="+mn-ea"/>
          <a:cs typeface="+mn-cs"/>
        </a:defRPr>
      </a:lvl1pPr>
      <a:lvl2pPr marL="177800" marR="0" indent="-88900" algn="l" defTabSz="990570" rtl="0" eaLnBrk="1" fontAlgn="auto" latinLnBrk="0" hangingPunct="1">
        <a:lnSpc>
          <a:spcPts val="1200"/>
        </a:lnSpc>
        <a:spcBef>
          <a:spcPts val="0"/>
        </a:spcBef>
        <a:spcAft>
          <a:spcPts val="0"/>
        </a:spcAft>
        <a:buClr>
          <a:srgbClr val="292C36"/>
        </a:buClr>
        <a:buSzPct val="80000"/>
        <a:buFont typeface="Arial" panose="020B0604020202020204" pitchFamily="34" charset="0"/>
        <a:buChar char="−"/>
        <a:tabLst/>
        <a:defRPr sz="800" kern="1200">
          <a:solidFill>
            <a:schemeClr val="tx1"/>
          </a:solidFill>
          <a:latin typeface="+mn-lt"/>
          <a:ea typeface="+mn-ea"/>
          <a:cs typeface="+mn-cs"/>
        </a:defRPr>
      </a:lvl2pPr>
      <a:lvl3pPr marL="177800" marR="0" indent="-88900" algn="l" defTabSz="990570" rtl="0" eaLnBrk="1" fontAlgn="auto" latinLnBrk="0" hangingPunct="1">
        <a:lnSpc>
          <a:spcPts val="1100"/>
        </a:lnSpc>
        <a:spcBef>
          <a:spcPts val="0"/>
        </a:spcBef>
        <a:spcAft>
          <a:spcPts val="0"/>
        </a:spcAft>
        <a:buClr>
          <a:srgbClr val="292C36"/>
        </a:buClr>
        <a:buSzPct val="80000"/>
        <a:buFont typeface="Arial" panose="020B0604020202020204" pitchFamily="34" charset="0"/>
        <a:buChar char="−"/>
        <a:tabLst>
          <a:tab pos="177800" algn="l"/>
        </a:tabLst>
        <a:defRPr sz="800" kern="1200">
          <a:solidFill>
            <a:schemeClr val="bg2">
              <a:lumMod val="25000"/>
            </a:schemeClr>
          </a:solidFill>
          <a:latin typeface="+mn-lt"/>
          <a:ea typeface="+mn-ea"/>
          <a:cs typeface="+mn-cs"/>
        </a:defRPr>
      </a:lvl3pPr>
      <a:lvl4pPr marL="177800" marR="0" indent="-88900" algn="l" defTabSz="990570" rtl="0" eaLnBrk="1" fontAlgn="auto" latinLnBrk="0" hangingPunct="1">
        <a:lnSpc>
          <a:spcPts val="1100"/>
        </a:lnSpc>
        <a:spcBef>
          <a:spcPts val="0"/>
        </a:spcBef>
        <a:spcAft>
          <a:spcPts val="0"/>
        </a:spcAft>
        <a:buClr>
          <a:schemeClr val="tx1"/>
        </a:buClr>
        <a:buSzPct val="80000"/>
        <a:buFont typeface="Arial" panose="020B0604020202020204" pitchFamily="34" charset="0"/>
        <a:buChar char="−"/>
        <a:tabLst>
          <a:tab pos="177800" algn="l"/>
        </a:tabLst>
        <a:defRPr sz="800" kern="1200">
          <a:solidFill>
            <a:schemeClr val="bg2">
              <a:lumMod val="25000"/>
            </a:schemeClr>
          </a:solidFill>
          <a:latin typeface="+mn-lt"/>
          <a:ea typeface="+mn-ea"/>
          <a:cs typeface="+mn-cs"/>
        </a:defRPr>
      </a:lvl4pPr>
      <a:lvl5pPr marL="177800" marR="0" indent="-88900" algn="l" defTabSz="990570" rtl="0" eaLnBrk="1" fontAlgn="auto" latinLnBrk="0" hangingPunct="1">
        <a:lnSpc>
          <a:spcPts val="1100"/>
        </a:lnSpc>
        <a:spcBef>
          <a:spcPts val="0"/>
        </a:spcBef>
        <a:spcAft>
          <a:spcPts val="0"/>
        </a:spcAft>
        <a:buClr>
          <a:schemeClr val="tx1"/>
        </a:buClr>
        <a:buSzPct val="80000"/>
        <a:buFont typeface="Arial" panose="020B0604020202020204" pitchFamily="34" charset="0"/>
        <a:buChar char="−"/>
        <a:tabLst>
          <a:tab pos="177800" algn="l"/>
        </a:tabLst>
        <a:defRPr sz="800" kern="1200">
          <a:solidFill>
            <a:schemeClr val="bg2">
              <a:lumMod val="25000"/>
            </a:schemeClr>
          </a:solidFill>
          <a:latin typeface="+mn-lt"/>
          <a:ea typeface="+mn-ea"/>
          <a:cs typeface="+mn-cs"/>
        </a:defRPr>
      </a:lvl5pPr>
      <a:lvl6pPr marL="1463452" indent="0" algn="l" defTabSz="990570" rtl="0" eaLnBrk="1" latinLnBrk="0" hangingPunct="1">
        <a:lnSpc>
          <a:spcPct val="90000"/>
        </a:lnSpc>
        <a:spcBef>
          <a:spcPts val="217"/>
        </a:spcBef>
        <a:spcAft>
          <a:spcPts val="433"/>
        </a:spcAft>
        <a:buClr>
          <a:schemeClr val="accent5"/>
        </a:buClr>
        <a:buSzPct val="70000"/>
        <a:buFontTx/>
        <a:buNone/>
        <a:tabLst>
          <a:tab pos="177800" algn="l"/>
        </a:tabLst>
        <a:defRPr sz="511" kern="1200">
          <a:solidFill>
            <a:schemeClr val="bg2">
              <a:lumMod val="25000"/>
            </a:schemeClr>
          </a:solidFill>
          <a:latin typeface="+mn-lt"/>
          <a:ea typeface="+mn-ea"/>
          <a:cs typeface="+mn-cs"/>
        </a:defRPr>
      </a:lvl6pPr>
      <a:lvl7pPr marL="1850965" indent="0" algn="l" defTabSz="990570" rtl="0" eaLnBrk="1" latinLnBrk="0" hangingPunct="1">
        <a:lnSpc>
          <a:spcPct val="90000"/>
        </a:lnSpc>
        <a:spcBef>
          <a:spcPts val="217"/>
        </a:spcBef>
        <a:spcAft>
          <a:spcPts val="433"/>
        </a:spcAft>
        <a:buClr>
          <a:schemeClr val="accent5"/>
        </a:buClr>
        <a:buSzPct val="70000"/>
        <a:buFontTx/>
        <a:buNone/>
        <a:tabLst>
          <a:tab pos="177800" algn="l"/>
        </a:tabLst>
        <a:defRPr sz="800" kern="1200">
          <a:solidFill>
            <a:schemeClr val="bg2">
              <a:lumMod val="25000"/>
            </a:schemeClr>
          </a:solidFill>
          <a:latin typeface="+mn-lt"/>
          <a:ea typeface="+mn-ea"/>
          <a:cs typeface="+mn-cs"/>
        </a:defRPr>
      </a:lvl7pPr>
      <a:lvl8pPr marL="2249945" indent="0" algn="l" defTabSz="990570" rtl="0" eaLnBrk="1" latinLnBrk="0" hangingPunct="1">
        <a:lnSpc>
          <a:spcPct val="90000"/>
        </a:lnSpc>
        <a:spcBef>
          <a:spcPts val="217"/>
        </a:spcBef>
        <a:spcAft>
          <a:spcPts val="433"/>
        </a:spcAft>
        <a:buClr>
          <a:schemeClr val="accent5"/>
        </a:buClr>
        <a:buSzPct val="70000"/>
        <a:buFontTx/>
        <a:buNone/>
        <a:tabLst>
          <a:tab pos="177800" algn="l"/>
        </a:tabLst>
        <a:defRPr sz="800" kern="1200">
          <a:solidFill>
            <a:schemeClr val="bg2">
              <a:lumMod val="25000"/>
            </a:schemeClr>
          </a:solidFill>
          <a:latin typeface="+mn-lt"/>
          <a:ea typeface="+mn-ea"/>
          <a:cs typeface="+mn-cs"/>
        </a:defRPr>
      </a:lvl8pPr>
      <a:lvl9pPr marL="2632874" indent="0" algn="l" defTabSz="990570" rtl="0" eaLnBrk="1" latinLnBrk="0" hangingPunct="1">
        <a:lnSpc>
          <a:spcPct val="90000"/>
        </a:lnSpc>
        <a:spcBef>
          <a:spcPts val="217"/>
        </a:spcBef>
        <a:spcAft>
          <a:spcPts val="433"/>
        </a:spcAft>
        <a:buClr>
          <a:schemeClr val="accent1"/>
        </a:buClr>
        <a:buSzPct val="70000"/>
        <a:buFontTx/>
        <a:buNone/>
        <a:tabLst>
          <a:tab pos="177800" algn="l"/>
        </a:tabLst>
        <a:defRPr sz="2600" kern="1200">
          <a:solidFill>
            <a:schemeClr val="bg2">
              <a:lumMod val="25000"/>
            </a:schemeClr>
          </a:solidFill>
          <a:latin typeface="+mn-lt"/>
          <a:ea typeface="+mn-ea"/>
          <a:cs typeface="+mn-cs"/>
        </a:defRPr>
      </a:lvl9pPr>
    </p:bodyStyle>
    <p:otherStyle>
      <a:defPPr>
        <a:defRPr lang="en-US"/>
      </a:defPPr>
      <a:lvl1pPr marL="0" algn="l" defTabSz="990570" rtl="0" eaLnBrk="1" latinLnBrk="0" hangingPunct="1">
        <a:defRPr sz="1950" kern="1200">
          <a:solidFill>
            <a:schemeClr val="tx1"/>
          </a:solidFill>
          <a:latin typeface="+mn-lt"/>
          <a:ea typeface="+mn-ea"/>
          <a:cs typeface="+mn-cs"/>
        </a:defRPr>
      </a:lvl1pPr>
      <a:lvl2pPr marL="495285" algn="l" defTabSz="990570" rtl="0" eaLnBrk="1" latinLnBrk="0" hangingPunct="1">
        <a:defRPr sz="1950" kern="1200">
          <a:solidFill>
            <a:schemeClr val="tx1"/>
          </a:solidFill>
          <a:latin typeface="+mn-lt"/>
          <a:ea typeface="+mn-ea"/>
          <a:cs typeface="+mn-cs"/>
        </a:defRPr>
      </a:lvl2pPr>
      <a:lvl3pPr marL="990570" algn="l" defTabSz="990570" rtl="0" eaLnBrk="1" latinLnBrk="0" hangingPunct="1">
        <a:defRPr sz="1950" kern="1200">
          <a:solidFill>
            <a:schemeClr val="tx1"/>
          </a:solidFill>
          <a:latin typeface="+mn-lt"/>
          <a:ea typeface="+mn-ea"/>
          <a:cs typeface="+mn-cs"/>
        </a:defRPr>
      </a:lvl3pPr>
      <a:lvl4pPr marL="1485854" algn="l" defTabSz="990570" rtl="0" eaLnBrk="1" latinLnBrk="0" hangingPunct="1">
        <a:defRPr sz="1950" kern="1200">
          <a:solidFill>
            <a:schemeClr val="tx1"/>
          </a:solidFill>
          <a:latin typeface="+mn-lt"/>
          <a:ea typeface="+mn-ea"/>
          <a:cs typeface="+mn-cs"/>
        </a:defRPr>
      </a:lvl4pPr>
      <a:lvl5pPr marL="1981139" algn="l" defTabSz="990570" rtl="0" eaLnBrk="1" latinLnBrk="0" hangingPunct="1">
        <a:defRPr sz="1950" kern="1200">
          <a:solidFill>
            <a:schemeClr val="tx1"/>
          </a:solidFill>
          <a:latin typeface="+mn-lt"/>
          <a:ea typeface="+mn-ea"/>
          <a:cs typeface="+mn-cs"/>
        </a:defRPr>
      </a:lvl5pPr>
      <a:lvl6pPr marL="2476424" algn="l" defTabSz="990570" rtl="0" eaLnBrk="1" latinLnBrk="0" hangingPunct="1">
        <a:defRPr sz="1950" kern="1200">
          <a:solidFill>
            <a:schemeClr val="tx1"/>
          </a:solidFill>
          <a:latin typeface="+mn-lt"/>
          <a:ea typeface="+mn-ea"/>
          <a:cs typeface="+mn-cs"/>
        </a:defRPr>
      </a:lvl6pPr>
      <a:lvl7pPr marL="2971709" algn="l" defTabSz="990570" rtl="0" eaLnBrk="1" latinLnBrk="0" hangingPunct="1">
        <a:defRPr sz="1950" kern="1200">
          <a:solidFill>
            <a:schemeClr val="tx1"/>
          </a:solidFill>
          <a:latin typeface="+mn-lt"/>
          <a:ea typeface="+mn-ea"/>
          <a:cs typeface="+mn-cs"/>
        </a:defRPr>
      </a:lvl7pPr>
      <a:lvl8pPr marL="3466993" algn="l" defTabSz="990570" rtl="0" eaLnBrk="1" latinLnBrk="0" hangingPunct="1">
        <a:defRPr sz="1950" kern="1200">
          <a:solidFill>
            <a:schemeClr val="tx1"/>
          </a:solidFill>
          <a:latin typeface="+mn-lt"/>
          <a:ea typeface="+mn-ea"/>
          <a:cs typeface="+mn-cs"/>
        </a:defRPr>
      </a:lvl8pPr>
      <a:lvl9pPr marL="3962278" algn="l" defTabSz="990570" rtl="0" eaLnBrk="1" latinLnBrk="0" hangingPunct="1">
        <a:defRPr sz="19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6231">
          <p15:clr>
            <a:srgbClr val="F26B43"/>
          </p15:clr>
        </p15:guide>
        <p15:guide id="3" pos="3280">
          <p15:clr>
            <a:srgbClr val="F26B43"/>
          </p15:clr>
        </p15:guide>
        <p15:guide id="4" pos="1706">
          <p15:clr>
            <a:srgbClr val="F26B43"/>
          </p15:clr>
        </p15:guide>
        <p15:guide id="6" orient="horz" pos="5808">
          <p15:clr>
            <a:srgbClr val="F26B43"/>
          </p15:clr>
        </p15:guide>
        <p15:guide id="7" pos="4506">
          <p15:clr>
            <a:srgbClr val="F26B43"/>
          </p15:clr>
        </p15:guide>
        <p15:guide id="8" orient="horz" pos="374">
          <p15:clr>
            <a:srgbClr val="F26B43"/>
          </p15:clr>
        </p15:guide>
        <p15:guide id="9" orient="horz" pos="850">
          <p15:clr>
            <a:srgbClr val="F26B43"/>
          </p15:clr>
        </p15:guide>
        <p15:guide id="10" pos="281">
          <p15:clr>
            <a:srgbClr val="F26B43"/>
          </p15:clr>
        </p15:guide>
        <p15:guide id="11" pos="31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ZA" dirty="0" smtClean="0"/>
              <a:t>Mining </a:t>
            </a:r>
            <a:r>
              <a:rPr lang="en-ZA" dirty="0" smtClean="0"/>
              <a:t>and </a:t>
            </a:r>
            <a:r>
              <a:rPr lang="en-ZA" dirty="0" smtClean="0"/>
              <a:t>Minerals | Nickel Processing</a:t>
            </a:r>
            <a:endParaRPr lang="en-ZA" dirty="0"/>
          </a:p>
        </p:txBody>
      </p:sp>
      <p:sp>
        <p:nvSpPr>
          <p:cNvPr id="3" name="Text Placeholder 2"/>
          <p:cNvSpPr>
            <a:spLocks noGrp="1"/>
          </p:cNvSpPr>
          <p:nvPr>
            <p:ph type="body" sz="quarter" idx="12"/>
          </p:nvPr>
        </p:nvSpPr>
        <p:spPr/>
        <p:txBody>
          <a:bodyPr/>
          <a:lstStyle/>
          <a:p>
            <a:r>
              <a:rPr lang="en-ZA" dirty="0"/>
              <a:t>Client </a:t>
            </a:r>
            <a:r>
              <a:rPr lang="en-ZA" dirty="0" smtClean="0"/>
              <a:t>Background</a:t>
            </a:r>
            <a:endParaRPr lang="en-ZA" dirty="0"/>
          </a:p>
        </p:txBody>
      </p:sp>
      <p:sp>
        <p:nvSpPr>
          <p:cNvPr id="4" name="Text Placeholder 3"/>
          <p:cNvSpPr>
            <a:spLocks noGrp="1"/>
          </p:cNvSpPr>
          <p:nvPr>
            <p:ph type="body" sz="quarter" idx="13"/>
          </p:nvPr>
        </p:nvSpPr>
        <p:spPr/>
        <p:txBody>
          <a:bodyPr/>
          <a:lstStyle/>
          <a:p>
            <a:r>
              <a:rPr lang="en-ZA" dirty="0"/>
              <a:t>Key </a:t>
            </a:r>
            <a:r>
              <a:rPr lang="en-ZA" dirty="0" smtClean="0"/>
              <a:t>Challenges</a:t>
            </a:r>
            <a:endParaRPr lang="en-ZA" dirty="0"/>
          </a:p>
        </p:txBody>
      </p:sp>
      <p:sp>
        <p:nvSpPr>
          <p:cNvPr id="5" name="Text Placeholder 4"/>
          <p:cNvSpPr>
            <a:spLocks noGrp="1"/>
          </p:cNvSpPr>
          <p:nvPr>
            <p:ph type="body" sz="quarter" idx="17"/>
          </p:nvPr>
        </p:nvSpPr>
        <p:spPr/>
        <p:txBody>
          <a:bodyPr/>
          <a:lstStyle/>
          <a:p>
            <a:r>
              <a:rPr lang="en-ZA" dirty="0" smtClean="0"/>
              <a:t>Value Add</a:t>
            </a:r>
            <a:endParaRPr lang="en-ZA" dirty="0"/>
          </a:p>
        </p:txBody>
      </p:sp>
      <p:sp>
        <p:nvSpPr>
          <p:cNvPr id="6" name="Text Placeholder 5"/>
          <p:cNvSpPr>
            <a:spLocks noGrp="1"/>
          </p:cNvSpPr>
          <p:nvPr>
            <p:ph type="body" sz="quarter" idx="19"/>
          </p:nvPr>
        </p:nvSpPr>
        <p:spPr/>
        <p:txBody>
          <a:bodyPr/>
          <a:lstStyle/>
          <a:p>
            <a:r>
              <a:rPr lang="en-ZA" dirty="0"/>
              <a:t>Tools and </a:t>
            </a:r>
            <a:r>
              <a:rPr lang="en-ZA" dirty="0" smtClean="0"/>
              <a:t>Technology</a:t>
            </a:r>
            <a:endParaRPr lang="en-ZA" dirty="0"/>
          </a:p>
        </p:txBody>
      </p:sp>
      <p:sp>
        <p:nvSpPr>
          <p:cNvPr id="8" name="Text Placeholder 7"/>
          <p:cNvSpPr>
            <a:spLocks noGrp="1"/>
          </p:cNvSpPr>
          <p:nvPr>
            <p:ph type="body" sz="quarter" idx="23"/>
          </p:nvPr>
        </p:nvSpPr>
        <p:spPr/>
        <p:txBody>
          <a:bodyPr/>
          <a:lstStyle/>
          <a:p>
            <a:r>
              <a:rPr lang="en-ZA" dirty="0" smtClean="0"/>
              <a:t>The client is a leading producer of Nickel and Cobalt in Africa and one of the largest Nickel producers in the world.  The company produces fully refined Nickel through a complex chemical recovery process.    </a:t>
            </a:r>
          </a:p>
          <a:p>
            <a:endParaRPr lang="en-ZA" dirty="0" smtClean="0"/>
          </a:p>
          <a:p>
            <a:r>
              <a:rPr lang="en-ZA" dirty="0" smtClean="0"/>
              <a:t>The operation of a complex chemical processing facility in a remote African location poses real challenges associated with the availability of skilled resources.  The extensive use of Expatriate resources result in a lack of standardised approach towards key business processes.  </a:t>
            </a:r>
          </a:p>
          <a:p>
            <a:endParaRPr lang="en-ZA" dirty="0" smtClean="0"/>
          </a:p>
          <a:p>
            <a:r>
              <a:rPr lang="en-ZA" dirty="0" smtClean="0"/>
              <a:t>By partnering with Pragma for the improvement of its Asset Management practices, the company ensured the implementation of a standardised approach and proven processes to enhance its defect elimination program.  </a:t>
            </a:r>
          </a:p>
          <a:p>
            <a:r>
              <a:rPr lang="en-ZA" dirty="0" smtClean="0"/>
              <a:t>.  </a:t>
            </a:r>
            <a:endParaRPr lang="en-ZA" dirty="0"/>
          </a:p>
        </p:txBody>
      </p:sp>
      <p:sp>
        <p:nvSpPr>
          <p:cNvPr id="9" name="Text Placeholder 8"/>
          <p:cNvSpPr>
            <a:spLocks noGrp="1"/>
          </p:cNvSpPr>
          <p:nvPr>
            <p:ph type="body" sz="quarter" idx="24"/>
          </p:nvPr>
        </p:nvSpPr>
        <p:spPr/>
        <p:txBody>
          <a:bodyPr/>
          <a:lstStyle/>
          <a:p>
            <a:pPr lvl="0"/>
            <a:r>
              <a:rPr lang="en-ZA" dirty="0"/>
              <a:t>Lack of a structured approach towards problem solving and defect </a:t>
            </a:r>
            <a:r>
              <a:rPr lang="en-ZA" dirty="0" smtClean="0"/>
              <a:t>elimination.</a:t>
            </a:r>
            <a:endParaRPr lang="en-ZA" dirty="0"/>
          </a:p>
          <a:p>
            <a:pPr lvl="0"/>
            <a:r>
              <a:rPr lang="en-ZA" dirty="0"/>
              <a:t>Inability to identify the root cause of </a:t>
            </a:r>
            <a:r>
              <a:rPr lang="en-ZA" dirty="0" smtClean="0"/>
              <a:t>failures </a:t>
            </a:r>
            <a:r>
              <a:rPr lang="en-ZA" dirty="0"/>
              <a:t>and prevent </a:t>
            </a:r>
            <a:r>
              <a:rPr lang="en-ZA" dirty="0" smtClean="0"/>
              <a:t>recurrence.</a:t>
            </a:r>
            <a:endParaRPr lang="en-ZA" dirty="0"/>
          </a:p>
          <a:p>
            <a:pPr lvl="0"/>
            <a:r>
              <a:rPr lang="en-ZA" dirty="0"/>
              <a:t>Inability to drive improvement actions to completion and demonstrate value </a:t>
            </a:r>
            <a:r>
              <a:rPr lang="en-ZA" dirty="0" smtClean="0"/>
              <a:t>add.</a:t>
            </a:r>
            <a:endParaRPr lang="en-ZA" dirty="0"/>
          </a:p>
          <a:p>
            <a:pPr lvl="0"/>
            <a:r>
              <a:rPr lang="en-ZA" dirty="0"/>
              <a:t>The workforce required knowledge and skills </a:t>
            </a:r>
            <a:r>
              <a:rPr lang="en-ZA" dirty="0" err="1"/>
              <a:t>upliftment</a:t>
            </a:r>
            <a:r>
              <a:rPr lang="en-ZA" dirty="0"/>
              <a:t> in the area of </a:t>
            </a:r>
            <a:r>
              <a:rPr lang="en-ZA" dirty="0" smtClean="0"/>
              <a:t>reliability.</a:t>
            </a:r>
            <a:endParaRPr lang="en-ZA" dirty="0"/>
          </a:p>
          <a:p>
            <a:pPr lvl="0"/>
            <a:r>
              <a:rPr lang="en-ZA" dirty="0"/>
              <a:t>Access to theoretical and on-the-job training interventions, coaching and mentoring was a </a:t>
            </a:r>
            <a:r>
              <a:rPr lang="en-ZA" dirty="0" smtClean="0"/>
              <a:t>challenge.</a:t>
            </a:r>
            <a:endParaRPr lang="en-ZA" dirty="0"/>
          </a:p>
          <a:p>
            <a:endParaRPr lang="en-ZA" dirty="0"/>
          </a:p>
        </p:txBody>
      </p:sp>
      <p:sp>
        <p:nvSpPr>
          <p:cNvPr id="11" name="Text Placeholder 10"/>
          <p:cNvSpPr>
            <a:spLocks noGrp="1"/>
          </p:cNvSpPr>
          <p:nvPr>
            <p:ph type="body" sz="quarter" idx="26"/>
          </p:nvPr>
        </p:nvSpPr>
        <p:spPr>
          <a:xfrm>
            <a:off x="444480" y="7640564"/>
            <a:ext cx="4437677" cy="2199471"/>
          </a:xfrm>
        </p:spPr>
        <p:txBody>
          <a:bodyPr/>
          <a:lstStyle/>
          <a:p>
            <a:pPr lvl="0"/>
            <a:r>
              <a:rPr lang="en-ZA" dirty="0"/>
              <a:t>The defect elimination program in use at the client was successful in solving simple issues but failed to eliminate the recurrence of more complex problems.  </a:t>
            </a:r>
          </a:p>
          <a:p>
            <a:pPr lvl="0"/>
            <a:r>
              <a:rPr lang="en-ZA" dirty="0"/>
              <a:t>Pragma offered a multi faceted approach involving facilitated, on-site training courses plus an on site Reliability Engineering service, supplemented by a specialist Root Cause Analysis facilitator to solve the more complex problems. </a:t>
            </a:r>
          </a:p>
          <a:p>
            <a:pPr lvl="0"/>
            <a:r>
              <a:rPr lang="en-ZA" dirty="0"/>
              <a:t>A major recurring problem with significant risk to production related to the failure of Titanium agitator shafts.  Pragma, working alongside the client Reliability Engineers, deployed a specialist RCA facilitator to site while the on-site Pragma Reliability Engineers assisted with data gathering and the validation of potential causes and improvement actions.</a:t>
            </a:r>
          </a:p>
          <a:p>
            <a:pPr lvl="0"/>
            <a:r>
              <a:rPr lang="en-ZA" dirty="0"/>
              <a:t>Through the Pragma Focused Improvement business process and Root Cause Analysis techniques, we identified the practice of weld repairs of Titanium shafts as the root cause of fatigue crack initiation and reduced fatigue life of the shafts.</a:t>
            </a:r>
          </a:p>
          <a:p>
            <a:pPr lvl="0"/>
            <a:r>
              <a:rPr lang="en-ZA" dirty="0"/>
              <a:t>Facilitated training courses and on the job coaching and mentoring of the client Reliability Engineers will ensure sustainability of the implemented solutions and processes.</a:t>
            </a:r>
          </a:p>
        </p:txBody>
      </p:sp>
      <p:sp>
        <p:nvSpPr>
          <p:cNvPr id="12" name="Text Placeholder 11"/>
          <p:cNvSpPr>
            <a:spLocks noGrp="1"/>
          </p:cNvSpPr>
          <p:nvPr>
            <p:ph type="body" sz="quarter" idx="27"/>
          </p:nvPr>
        </p:nvSpPr>
        <p:spPr/>
        <p:txBody>
          <a:bodyPr/>
          <a:lstStyle/>
          <a:p>
            <a:pPr lvl="0"/>
            <a:r>
              <a:rPr lang="en-ZA" dirty="0"/>
              <a:t>The replacement of all previously welded shafts was recommended together with a design improvement related to the shaft machining to improve future shaft life.</a:t>
            </a:r>
          </a:p>
          <a:p>
            <a:pPr lvl="0"/>
            <a:r>
              <a:rPr lang="en-ZA" dirty="0"/>
              <a:t>A process was established for the serialisation and management of agitator shafts to monitor and optimise the full life performance of all agitator shafts.</a:t>
            </a:r>
          </a:p>
          <a:p>
            <a:pPr lvl="0"/>
            <a:r>
              <a:rPr lang="en-ZA" dirty="0"/>
              <a:t>A condition based monitoring programme was implemented to identify and keep track of at-risk shafts, bearing sleeves and mechanical seals.</a:t>
            </a:r>
          </a:p>
          <a:p>
            <a:pPr lvl="0"/>
            <a:r>
              <a:rPr lang="en-ZA" dirty="0"/>
              <a:t>Through an investment of approximately </a:t>
            </a:r>
            <a:r>
              <a:rPr lang="en-ZA" dirty="0" err="1"/>
              <a:t>US$2,45million</a:t>
            </a:r>
            <a:r>
              <a:rPr lang="en-ZA" dirty="0"/>
              <a:t> over six years and improved monitoring of agitator shafts, a benefit of </a:t>
            </a:r>
            <a:r>
              <a:rPr lang="en-ZA" dirty="0" err="1"/>
              <a:t>US$1,95million</a:t>
            </a:r>
            <a:r>
              <a:rPr lang="en-ZA" dirty="0"/>
              <a:t> in reduced risk to production loss can be derived every three years.  </a:t>
            </a:r>
          </a:p>
          <a:p>
            <a:pPr lvl="0"/>
            <a:r>
              <a:rPr lang="en-ZA" dirty="0"/>
              <a:t>This equates to a Net benefit of US$242,000 on average per year.  </a:t>
            </a:r>
          </a:p>
        </p:txBody>
      </p:sp>
      <p:sp>
        <p:nvSpPr>
          <p:cNvPr id="13" name="Text Placeholder 12"/>
          <p:cNvSpPr>
            <a:spLocks noGrp="1"/>
          </p:cNvSpPr>
          <p:nvPr>
            <p:ph type="body" sz="quarter" idx="28"/>
          </p:nvPr>
        </p:nvSpPr>
        <p:spPr/>
        <p:txBody>
          <a:bodyPr/>
          <a:lstStyle/>
          <a:p>
            <a:r>
              <a:rPr lang="en-ZA" dirty="0" smtClean="0"/>
              <a:t>Pragma Focused Improvement (FI) Business Process</a:t>
            </a:r>
          </a:p>
          <a:p>
            <a:r>
              <a:rPr lang="en-ZA" dirty="0" smtClean="0"/>
              <a:t>DMAIC </a:t>
            </a:r>
            <a:r>
              <a:rPr lang="en-ZA" dirty="0" smtClean="0"/>
              <a:t>and </a:t>
            </a:r>
            <a:r>
              <a:rPr lang="en-ZA" dirty="0" smtClean="0"/>
              <a:t>IC problem solving techniques</a:t>
            </a:r>
          </a:p>
          <a:p>
            <a:r>
              <a:rPr lang="en-ZA" dirty="0" smtClean="0"/>
              <a:t>A3 Project report</a:t>
            </a:r>
          </a:p>
          <a:p>
            <a:r>
              <a:rPr lang="en-ZA" dirty="0" smtClean="0"/>
              <a:t>Structured Problem Solving Facilitated Training</a:t>
            </a:r>
          </a:p>
          <a:p>
            <a:r>
              <a:rPr lang="en-ZA" dirty="0" smtClean="0"/>
              <a:t>Root Cause Analysis Facilitated Training</a:t>
            </a:r>
          </a:p>
          <a:p>
            <a:r>
              <a:rPr lang="en-ZA" dirty="0" smtClean="0"/>
              <a:t>Reliability Engineering function as part of Asset Care Service</a:t>
            </a:r>
            <a:endParaRPr lang="en-ZA" dirty="0"/>
          </a:p>
        </p:txBody>
      </p:sp>
      <p:sp>
        <p:nvSpPr>
          <p:cNvPr id="7" name="Text Placeholder 6"/>
          <p:cNvSpPr>
            <a:spLocks noGrp="1"/>
          </p:cNvSpPr>
          <p:nvPr>
            <p:ph type="body" sz="quarter" idx="21"/>
          </p:nvPr>
        </p:nvSpPr>
        <p:spPr/>
        <p:txBody>
          <a:bodyPr/>
          <a:lstStyle/>
          <a:p>
            <a:r>
              <a:rPr lang="en-ZA" dirty="0" smtClean="0"/>
              <a:t>By ensuring that the root cause of complex problems are identified, the organisation can effectively prevent the recurrence of problems.  </a:t>
            </a:r>
          </a:p>
          <a:p>
            <a:r>
              <a:rPr lang="en-ZA" dirty="0" smtClean="0"/>
              <a:t>Monitoring and control of improvement actions ensures that only effective solutions get entrenched to derive the maximum value</a:t>
            </a:r>
            <a:endParaRPr lang="en-ZA" dirty="0"/>
          </a:p>
        </p:txBody>
      </p:sp>
      <p:pic>
        <p:nvPicPr>
          <p:cNvPr id="18" name="Content Placeholder 17"/>
          <p:cNvPicPr>
            <a:picLocks noGrp="1" noChangeAspect="1"/>
          </p:cNvPicPr>
          <p:nvPr>
            <p:ph sz="quarter" idx="30"/>
          </p:nvPr>
        </p:nvPicPr>
        <p:blipFill>
          <a:blip r:embed="rId2" cstate="print">
            <a:extLst>
              <a:ext uri="{28A0092B-C50C-407E-A947-70E740481C1C}">
                <a14:useLocalDpi xmlns:a14="http://schemas.microsoft.com/office/drawing/2010/main" val="0"/>
              </a:ext>
            </a:extLst>
          </a:blip>
          <a:stretch>
            <a:fillRect/>
          </a:stretch>
        </p:blipFill>
        <p:spPr>
          <a:xfrm>
            <a:off x="5468938" y="420498"/>
            <a:ext cx="1422400" cy="844929"/>
          </a:xfrm>
        </p:spPr>
      </p:pic>
      <p:sp>
        <p:nvSpPr>
          <p:cNvPr id="15" name="Content Placeholder 14"/>
          <p:cNvSpPr>
            <a:spLocks noGrp="1"/>
          </p:cNvSpPr>
          <p:nvPr>
            <p:ph sz="quarter" idx="31"/>
          </p:nvPr>
        </p:nvSpPr>
        <p:spPr/>
        <p:txBody>
          <a:bodyPr/>
          <a:lstStyle/>
          <a:p>
            <a:endParaRPr lang="en-ZA"/>
          </a:p>
        </p:txBody>
      </p:sp>
      <p:sp>
        <p:nvSpPr>
          <p:cNvPr id="10" name="Text Placeholder 9"/>
          <p:cNvSpPr>
            <a:spLocks noGrp="1"/>
          </p:cNvSpPr>
          <p:nvPr>
            <p:ph type="body" sz="quarter" idx="25"/>
          </p:nvPr>
        </p:nvSpPr>
        <p:spPr/>
        <p:txBody>
          <a:bodyPr/>
          <a:lstStyle/>
          <a:p>
            <a:r>
              <a:rPr lang="en-ZA" dirty="0"/>
              <a:t>Pragma </a:t>
            </a:r>
            <a:r>
              <a:rPr lang="en-ZA" dirty="0" smtClean="0"/>
              <a:t>Intervention</a:t>
            </a:r>
            <a:endParaRPr lang="en-ZA" dirty="0"/>
          </a:p>
        </p:txBody>
      </p:sp>
      <p:pic>
        <p:nvPicPr>
          <p:cNvPr id="14" name="Picture 13"/>
          <p:cNvPicPr>
            <a:picLocks noChangeAspect="1"/>
          </p:cNvPicPr>
          <p:nvPr/>
        </p:nvPicPr>
        <p:blipFill>
          <a:blip r:embed="rId3"/>
          <a:stretch>
            <a:fillRect/>
          </a:stretch>
        </p:blipFill>
        <p:spPr>
          <a:xfrm>
            <a:off x="2709514" y="4125922"/>
            <a:ext cx="2172671" cy="1445923"/>
          </a:xfrm>
          <a:prstGeom prst="rect">
            <a:avLst/>
          </a:prstGeom>
        </p:spPr>
      </p:pic>
      <p:pic>
        <p:nvPicPr>
          <p:cNvPr id="16" name="Picture 15"/>
          <p:cNvPicPr>
            <a:picLocks noChangeAspect="1"/>
          </p:cNvPicPr>
          <p:nvPr/>
        </p:nvPicPr>
        <p:blipFill rotWithShape="1">
          <a:blip r:embed="rId4"/>
          <a:srcRect r="13783"/>
          <a:stretch/>
        </p:blipFill>
        <p:spPr>
          <a:xfrm>
            <a:off x="5207002" y="1924481"/>
            <a:ext cx="1958074" cy="1276864"/>
          </a:xfrm>
          <a:prstGeom prst="rect">
            <a:avLst/>
          </a:prstGeom>
        </p:spPr>
      </p:pic>
    </p:spTree>
    <p:extLst>
      <p:ext uri="{BB962C8B-B14F-4D97-AF65-F5344CB8AC3E}">
        <p14:creationId xmlns:p14="http://schemas.microsoft.com/office/powerpoint/2010/main" val="3278391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Pragma_CaseStudy">
  <a:themeElements>
    <a:clrScheme name="Pragma">
      <a:dk1>
        <a:srgbClr val="3A3A3A"/>
      </a:dk1>
      <a:lt1>
        <a:srgbClr val="FFFFFF"/>
      </a:lt1>
      <a:dk2>
        <a:srgbClr val="193059"/>
      </a:dk2>
      <a:lt2>
        <a:srgbClr val="DDD3CA"/>
      </a:lt2>
      <a:accent1>
        <a:srgbClr val="3470A6"/>
      </a:accent1>
      <a:accent2>
        <a:srgbClr val="339999"/>
      </a:accent2>
      <a:accent3>
        <a:srgbClr val="584C94"/>
      </a:accent3>
      <a:accent4>
        <a:srgbClr val="AF2526"/>
      </a:accent4>
      <a:accent5>
        <a:srgbClr val="F2632F"/>
      </a:accent5>
      <a:accent6>
        <a:srgbClr val="E6BD40"/>
      </a:accent6>
      <a:hlink>
        <a:srgbClr val="3470A6"/>
      </a:hlink>
      <a:folHlink>
        <a:srgbClr val="584C94"/>
      </a:folHlink>
    </a:clrScheme>
    <a:fontScheme name="Pragma">
      <a:majorFont>
        <a:latin typeface="Arial"/>
        <a:ea typeface=""/>
        <a:cs typeface=""/>
      </a:majorFont>
      <a:minorFont>
        <a:latin typeface="Arial"/>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none" lIns="90000" tIns="45720" rIns="90000" bIns="45720" rtlCol="0">
        <a:noAutofit/>
      </a:bodyPr>
      <a:lstStyle>
        <a:defPPr marL="88900" indent="-88900" defTabSz="990570">
          <a:lnSpc>
            <a:spcPts val="1100"/>
          </a:lnSpc>
          <a:buClr>
            <a:srgbClr val="292C36"/>
          </a:buClr>
          <a:buSzPct val="120000"/>
          <a:buFont typeface="Arial" panose="020B0604020202020204" pitchFamily="34" charset="0"/>
          <a:buChar char="•"/>
          <a:defRPr sz="800" kern="0" dirty="0">
            <a:solidFill>
              <a:srgbClr val="292C36"/>
            </a:solidFill>
          </a:defRPr>
        </a:defPPr>
      </a:lstStyle>
    </a:txDef>
  </a:objectDefaults>
  <a:extraClrSchemeLst/>
  <a:extLst>
    <a:ext uri="{05A4C25C-085E-4340-85A3-A5531E510DB2}">
      <thm15:themeFamily xmlns:thm15="http://schemas.microsoft.com/office/thememl/2012/main" name="Pragma_CaseStudy" id="{F8E008A0-DAD2-46A3-821A-0168CD719A23}" vid="{27CFDAED-20F3-42D1-AAF2-A7C4F05E8E0A}"/>
    </a:ext>
  </a:extLst>
</a:theme>
</file>

<file path=docProps/app.xml><?xml version="1.0" encoding="utf-8"?>
<Properties xmlns="http://schemas.openxmlformats.org/officeDocument/2006/extended-properties" xmlns:vt="http://schemas.openxmlformats.org/officeDocument/2006/docPropsVTypes">
  <Template>Pragma_CaseStudy-1</Template>
  <TotalTime>550</TotalTime>
  <Words>565</Words>
  <Application>Microsoft Office PowerPoint</Application>
  <PresentationFormat>Custom</PresentationFormat>
  <Paragraphs>35</Paragraphs>
  <Slides>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Pragma_CaseStudy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Schroeder</dc:creator>
  <cp:lastModifiedBy>Liza Schroeder</cp:lastModifiedBy>
  <cp:revision>75</cp:revision>
  <dcterms:created xsi:type="dcterms:W3CDTF">2016-06-20T14:59:37Z</dcterms:created>
  <dcterms:modified xsi:type="dcterms:W3CDTF">2018-10-02T08:09:49Z</dcterms:modified>
</cp:coreProperties>
</file>