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3" r:id="rId1"/>
    <p:sldMasterId id="2147483648" r:id="rId2"/>
    <p:sldMasterId id="2147483724" r:id="rId3"/>
  </p:sldMasterIdLst>
  <p:notesMasterIdLst>
    <p:notesMasterId r:id="rId25"/>
  </p:notesMasterIdLst>
  <p:sldIdLst>
    <p:sldId id="258" r:id="rId4"/>
    <p:sldId id="282" r:id="rId5"/>
    <p:sldId id="286" r:id="rId6"/>
    <p:sldId id="288" r:id="rId7"/>
    <p:sldId id="373" r:id="rId8"/>
    <p:sldId id="377" r:id="rId9"/>
    <p:sldId id="376" r:id="rId10"/>
    <p:sldId id="259" r:id="rId11"/>
    <p:sldId id="374" r:id="rId12"/>
    <p:sldId id="283" r:id="rId13"/>
    <p:sldId id="273" r:id="rId14"/>
    <p:sldId id="274" r:id="rId15"/>
    <p:sldId id="272" r:id="rId16"/>
    <p:sldId id="378" r:id="rId17"/>
    <p:sldId id="269" r:id="rId18"/>
    <p:sldId id="275" r:id="rId19"/>
    <p:sldId id="276" r:id="rId20"/>
    <p:sldId id="277" r:id="rId21"/>
    <p:sldId id="278" r:id="rId22"/>
    <p:sldId id="379" r:id="rId23"/>
    <p:sldId id="289" r:id="rId24"/>
  </p:sldIdLst>
  <p:sldSz cx="12192000" cy="6858000"/>
  <p:notesSz cx="6858000" cy="9144000"/>
  <p:embeddedFontLst>
    <p:embeddedFont>
      <p:font typeface="Calibri" panose="020F0502020204030204" pitchFamily="3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ger Fraser" initials="RF [2]" lastIdx="1" clrIdx="0">
    <p:extLst>
      <p:ext uri="{19B8F6BF-5375-455C-9EA6-DF929625EA0E}">
        <p15:presenceInfo xmlns:p15="http://schemas.microsoft.com/office/powerpoint/2012/main" userId="Roger Fra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678" y="97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2.fntdata"/><Relationship Id="rId30" Type="http://schemas.openxmlformats.org/officeDocument/2006/relationships/commentAuthors" Target="commentAuthors.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07795666147601"/>
          <c:y val="6.7749389938748794E-2"/>
          <c:w val="0.86650415650397605"/>
          <c:h val="0.76740987614064604"/>
        </c:manualLayout>
      </c:layout>
      <c:lineChart>
        <c:grouping val="standard"/>
        <c:varyColors val="0"/>
        <c:ser>
          <c:idx val="1"/>
          <c:order val="0"/>
          <c:tx>
            <c:strRef>
              <c:f>Sheet1!$B$1</c:f>
              <c:strCache>
                <c:ptCount val="1"/>
                <c:pt idx="0">
                  <c:v>Potential # of Dependencies</c:v>
                </c:pt>
              </c:strCache>
            </c:strRef>
          </c:tx>
          <c:spPr>
            <a:ln w="22225" cap="rnd" cmpd="sng" algn="ctr">
              <a:solidFill>
                <a:schemeClr val="accent4"/>
              </a:solidFill>
              <a:round/>
            </a:ln>
            <a:effectLst/>
          </c:spPr>
          <c:marker>
            <c:symbol val="none"/>
          </c:marker>
          <c:cat>
            <c:numLit>
              <c:formatCode>General</c:formatCode>
              <c:ptCount val="10"/>
              <c:pt idx="0">
                <c:v>5</c:v>
              </c:pt>
              <c:pt idx="1">
                <c:v>10</c:v>
              </c:pt>
              <c:pt idx="2">
                <c:v>15</c:v>
              </c:pt>
              <c:pt idx="3">
                <c:v>20</c:v>
              </c:pt>
              <c:pt idx="4">
                <c:v>25</c:v>
              </c:pt>
              <c:pt idx="5">
                <c:v>30</c:v>
              </c:pt>
              <c:pt idx="6">
                <c:v>35</c:v>
              </c:pt>
              <c:pt idx="7">
                <c:v>40</c:v>
              </c:pt>
              <c:pt idx="8">
                <c:v>45</c:v>
              </c:pt>
              <c:pt idx="9">
                <c:v>50</c:v>
              </c:pt>
            </c:numLit>
          </c:cat>
          <c:val>
            <c:numRef>
              <c:f>Sheet1!$B$2:$B$11</c:f>
              <c:numCache>
                <c:formatCode>General</c:formatCode>
                <c:ptCount val="10"/>
                <c:pt idx="0">
                  <c:v>10</c:v>
                </c:pt>
                <c:pt idx="1">
                  <c:v>45</c:v>
                </c:pt>
                <c:pt idx="2">
                  <c:v>105</c:v>
                </c:pt>
                <c:pt idx="3">
                  <c:v>190</c:v>
                </c:pt>
                <c:pt idx="4">
                  <c:v>300</c:v>
                </c:pt>
                <c:pt idx="5">
                  <c:v>435</c:v>
                </c:pt>
                <c:pt idx="6">
                  <c:v>595</c:v>
                </c:pt>
                <c:pt idx="7">
                  <c:v>780</c:v>
                </c:pt>
                <c:pt idx="8">
                  <c:v>990</c:v>
                </c:pt>
                <c:pt idx="9">
                  <c:v>1225</c:v>
                </c:pt>
              </c:numCache>
            </c:numRef>
          </c:val>
          <c:smooth val="0"/>
          <c:extLst>
            <c:ext xmlns:c16="http://schemas.microsoft.com/office/drawing/2014/chart" uri="{C3380CC4-5D6E-409C-BE32-E72D297353CC}">
              <c16:uniqueId val="{00000000-C365-401F-911C-E02DC953DCD1}"/>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611070536"/>
        <c:axId val="611071712"/>
      </c:lineChart>
      <c:catAx>
        <c:axId val="611070536"/>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en-US"/>
          </a:p>
        </c:txPr>
        <c:crossAx val="611071712"/>
        <c:crosses val="autoZero"/>
        <c:auto val="1"/>
        <c:lblAlgn val="ctr"/>
        <c:lblOffset val="100"/>
        <c:noMultiLvlLbl val="0"/>
      </c:catAx>
      <c:valAx>
        <c:axId val="6110717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en-US"/>
          </a:p>
        </c:txPr>
        <c:crossAx val="611070536"/>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gap"/>
    <c:showDLblsOverMax val="0"/>
  </c:chart>
  <c:spPr>
    <a:solidFill>
      <a:schemeClr val="lt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868525-0A56-4DBE-BAD6-D2FD4DE6CACB}" type="doc">
      <dgm:prSet loTypeId="urn:microsoft.com/office/officeart/2005/8/layout/process1" loCatId="process" qsTypeId="urn:microsoft.com/office/officeart/2005/8/quickstyle/simple1" qsCatId="simple" csTypeId="urn:microsoft.com/office/officeart/2005/8/colors/colorful2" csCatId="colorful" phldr="1"/>
      <dgm:spPr/>
    </dgm:pt>
    <dgm:pt modelId="{093CC440-7A25-4D61-A2CE-85598F562F7D}">
      <dgm:prSet phldrT="[Text]" custT="1"/>
      <dgm:spPr/>
      <dgm:t>
        <a:bodyPr/>
        <a:lstStyle/>
        <a:p>
          <a:r>
            <a:rPr lang="en-US" sz="2000" b="1"/>
            <a:t>Problem?</a:t>
          </a:r>
          <a:endParaRPr lang="en-US" sz="1200" b="1" dirty="0"/>
        </a:p>
      </dgm:t>
    </dgm:pt>
    <dgm:pt modelId="{181AC16B-A75D-4828-A26E-370C6E568934}" type="parTrans" cxnId="{0CF3350E-B959-4BC3-AAC7-4585BB35B8B1}">
      <dgm:prSet/>
      <dgm:spPr/>
      <dgm:t>
        <a:bodyPr/>
        <a:lstStyle/>
        <a:p>
          <a:endParaRPr lang="en-US" sz="2000" b="1"/>
        </a:p>
      </dgm:t>
    </dgm:pt>
    <dgm:pt modelId="{59BB0ED0-0336-47DF-B7F4-6F96FD966CD2}" type="sibTrans" cxnId="{0CF3350E-B959-4BC3-AAC7-4585BB35B8B1}">
      <dgm:prSet custT="1"/>
      <dgm:spPr/>
      <dgm:t>
        <a:bodyPr/>
        <a:lstStyle/>
        <a:p>
          <a:endParaRPr lang="en-US" sz="2000" b="1"/>
        </a:p>
      </dgm:t>
    </dgm:pt>
    <dgm:pt modelId="{F64BFD7A-BA8D-4B4A-B22A-70C85B2520C6}">
      <dgm:prSet phldrT="[Text]" custT="1"/>
      <dgm:spPr/>
      <dgm:t>
        <a:bodyPr/>
        <a:lstStyle/>
        <a:p>
          <a:r>
            <a:rPr lang="en-US" sz="2000" b="1"/>
            <a:t>Solution</a:t>
          </a:r>
          <a:endParaRPr lang="en-US" sz="1400" b="1" dirty="0"/>
        </a:p>
      </dgm:t>
    </dgm:pt>
    <dgm:pt modelId="{3E29B596-049C-47B3-929E-B9B7D7CC2050}" type="parTrans" cxnId="{153233F0-DF95-42A5-9F7D-08C28C0EC6C5}">
      <dgm:prSet/>
      <dgm:spPr/>
      <dgm:t>
        <a:bodyPr/>
        <a:lstStyle/>
        <a:p>
          <a:endParaRPr lang="en-US" sz="2000" b="1"/>
        </a:p>
      </dgm:t>
    </dgm:pt>
    <dgm:pt modelId="{8081754E-B0D8-4A50-AADC-2661BF871959}" type="sibTrans" cxnId="{153233F0-DF95-42A5-9F7D-08C28C0EC6C5}">
      <dgm:prSet custT="1"/>
      <dgm:spPr/>
      <dgm:t>
        <a:bodyPr/>
        <a:lstStyle/>
        <a:p>
          <a:endParaRPr lang="en-US" sz="2000" b="1"/>
        </a:p>
      </dgm:t>
    </dgm:pt>
    <dgm:pt modelId="{63A740FF-E197-4238-AD1B-58F36F22FE5A}">
      <dgm:prSet phldrT="[Text]" custT="1"/>
      <dgm:spPr/>
      <dgm:t>
        <a:bodyPr/>
        <a:lstStyle/>
        <a:p>
          <a:r>
            <a:rPr lang="en-US" sz="2000" b="1" dirty="0"/>
            <a:t>Results</a:t>
          </a:r>
          <a:endParaRPr lang="en-US" sz="1400" b="1" dirty="0"/>
        </a:p>
      </dgm:t>
    </dgm:pt>
    <dgm:pt modelId="{9D73CAC7-EF7E-4540-9FBB-194CD20E717F}" type="parTrans" cxnId="{A2C33DC2-F716-4326-B19B-60333DCFBA0A}">
      <dgm:prSet/>
      <dgm:spPr/>
      <dgm:t>
        <a:bodyPr/>
        <a:lstStyle/>
        <a:p>
          <a:endParaRPr lang="en-US" sz="2000" b="1"/>
        </a:p>
      </dgm:t>
    </dgm:pt>
    <dgm:pt modelId="{821FE1CD-3D51-463C-A063-A9A7C63FF3D5}" type="sibTrans" cxnId="{A2C33DC2-F716-4326-B19B-60333DCFBA0A}">
      <dgm:prSet custT="1"/>
      <dgm:spPr/>
      <dgm:t>
        <a:bodyPr/>
        <a:lstStyle/>
        <a:p>
          <a:endParaRPr lang="en-US" sz="2000" b="1"/>
        </a:p>
      </dgm:t>
    </dgm:pt>
    <dgm:pt modelId="{5AC000FD-A282-4176-81F0-310B1FF2EF66}">
      <dgm:prSet phldrT="[Text]" custT="1"/>
      <dgm:spPr/>
      <dgm:t>
        <a:bodyPr/>
        <a:lstStyle/>
        <a:p>
          <a:r>
            <a:rPr lang="en-US" sz="2000" b="1" dirty="0"/>
            <a:t>Continuous Improvement</a:t>
          </a:r>
          <a:endParaRPr lang="en-US" sz="1400" b="1" dirty="0"/>
        </a:p>
      </dgm:t>
    </dgm:pt>
    <dgm:pt modelId="{AD192961-BB40-4A9E-9B62-EF30C0A73C07}" type="parTrans" cxnId="{467DDD1D-B12D-4FD9-A385-76F4F7ABB126}">
      <dgm:prSet/>
      <dgm:spPr/>
      <dgm:t>
        <a:bodyPr/>
        <a:lstStyle/>
        <a:p>
          <a:endParaRPr lang="en-US" sz="2000" b="1"/>
        </a:p>
      </dgm:t>
    </dgm:pt>
    <dgm:pt modelId="{ACD9E879-E90D-4181-B03E-D50DF900F4B1}" type="sibTrans" cxnId="{467DDD1D-B12D-4FD9-A385-76F4F7ABB126}">
      <dgm:prSet/>
      <dgm:spPr/>
      <dgm:t>
        <a:bodyPr/>
        <a:lstStyle/>
        <a:p>
          <a:endParaRPr lang="en-US" sz="2000" b="1"/>
        </a:p>
      </dgm:t>
    </dgm:pt>
    <dgm:pt modelId="{F7C814BD-0759-4F28-8328-EB7050DA635C}" type="pres">
      <dgm:prSet presAssocID="{EC868525-0A56-4DBE-BAD6-D2FD4DE6CACB}" presName="Name0" presStyleCnt="0">
        <dgm:presLayoutVars>
          <dgm:dir/>
          <dgm:resizeHandles val="exact"/>
        </dgm:presLayoutVars>
      </dgm:prSet>
      <dgm:spPr/>
    </dgm:pt>
    <dgm:pt modelId="{33FC127B-ECD0-4FC9-A6AC-D9FDE95B8C71}" type="pres">
      <dgm:prSet presAssocID="{093CC440-7A25-4D61-A2CE-85598F562F7D}" presName="node" presStyleLbl="node1" presStyleIdx="0" presStyleCnt="4">
        <dgm:presLayoutVars>
          <dgm:bulletEnabled val="1"/>
        </dgm:presLayoutVars>
      </dgm:prSet>
      <dgm:spPr/>
    </dgm:pt>
    <dgm:pt modelId="{4C9F6563-0004-4FFC-B9B4-3B5F288730B4}" type="pres">
      <dgm:prSet presAssocID="{59BB0ED0-0336-47DF-B7F4-6F96FD966CD2}" presName="sibTrans" presStyleLbl="sibTrans2D1" presStyleIdx="0" presStyleCnt="3"/>
      <dgm:spPr/>
    </dgm:pt>
    <dgm:pt modelId="{E756B084-3306-4158-97F1-E0EF26C9138D}" type="pres">
      <dgm:prSet presAssocID="{59BB0ED0-0336-47DF-B7F4-6F96FD966CD2}" presName="connectorText" presStyleLbl="sibTrans2D1" presStyleIdx="0" presStyleCnt="3"/>
      <dgm:spPr/>
    </dgm:pt>
    <dgm:pt modelId="{70D83EF3-F3DD-4DE0-B028-78F84499C48A}" type="pres">
      <dgm:prSet presAssocID="{F64BFD7A-BA8D-4B4A-B22A-70C85B2520C6}" presName="node" presStyleLbl="node1" presStyleIdx="1" presStyleCnt="4">
        <dgm:presLayoutVars>
          <dgm:bulletEnabled val="1"/>
        </dgm:presLayoutVars>
      </dgm:prSet>
      <dgm:spPr/>
    </dgm:pt>
    <dgm:pt modelId="{0F624543-EFD3-49A0-81D4-9E6EC35140BF}" type="pres">
      <dgm:prSet presAssocID="{8081754E-B0D8-4A50-AADC-2661BF871959}" presName="sibTrans" presStyleLbl="sibTrans2D1" presStyleIdx="1" presStyleCnt="3"/>
      <dgm:spPr/>
    </dgm:pt>
    <dgm:pt modelId="{E5ED7D4F-CEEA-4EC5-9F4A-9221D876D9FC}" type="pres">
      <dgm:prSet presAssocID="{8081754E-B0D8-4A50-AADC-2661BF871959}" presName="connectorText" presStyleLbl="sibTrans2D1" presStyleIdx="1" presStyleCnt="3"/>
      <dgm:spPr/>
    </dgm:pt>
    <dgm:pt modelId="{340BB265-E080-40DC-9944-F0589F51B656}" type="pres">
      <dgm:prSet presAssocID="{63A740FF-E197-4238-AD1B-58F36F22FE5A}" presName="node" presStyleLbl="node1" presStyleIdx="2" presStyleCnt="4">
        <dgm:presLayoutVars>
          <dgm:bulletEnabled val="1"/>
        </dgm:presLayoutVars>
      </dgm:prSet>
      <dgm:spPr/>
    </dgm:pt>
    <dgm:pt modelId="{3F3DC7A0-F282-4160-980C-CD4D3D3A82D1}" type="pres">
      <dgm:prSet presAssocID="{821FE1CD-3D51-463C-A063-A9A7C63FF3D5}" presName="sibTrans" presStyleLbl="sibTrans2D1" presStyleIdx="2" presStyleCnt="3"/>
      <dgm:spPr/>
    </dgm:pt>
    <dgm:pt modelId="{F14B249D-F625-4E64-B919-199FC9C8CA3C}" type="pres">
      <dgm:prSet presAssocID="{821FE1CD-3D51-463C-A063-A9A7C63FF3D5}" presName="connectorText" presStyleLbl="sibTrans2D1" presStyleIdx="2" presStyleCnt="3"/>
      <dgm:spPr/>
    </dgm:pt>
    <dgm:pt modelId="{2E4D059C-C0AE-4E12-ACD9-0CE34D8939A6}" type="pres">
      <dgm:prSet presAssocID="{5AC000FD-A282-4176-81F0-310B1FF2EF66}" presName="node" presStyleLbl="node1" presStyleIdx="3" presStyleCnt="4" custLinFactNeighborY="-1818">
        <dgm:presLayoutVars>
          <dgm:bulletEnabled val="1"/>
        </dgm:presLayoutVars>
      </dgm:prSet>
      <dgm:spPr/>
    </dgm:pt>
  </dgm:ptLst>
  <dgm:cxnLst>
    <dgm:cxn modelId="{0CF3350E-B959-4BC3-AAC7-4585BB35B8B1}" srcId="{EC868525-0A56-4DBE-BAD6-D2FD4DE6CACB}" destId="{093CC440-7A25-4D61-A2CE-85598F562F7D}" srcOrd="0" destOrd="0" parTransId="{181AC16B-A75D-4828-A26E-370C6E568934}" sibTransId="{59BB0ED0-0336-47DF-B7F4-6F96FD966CD2}"/>
    <dgm:cxn modelId="{467DDD1D-B12D-4FD9-A385-76F4F7ABB126}" srcId="{EC868525-0A56-4DBE-BAD6-D2FD4DE6CACB}" destId="{5AC000FD-A282-4176-81F0-310B1FF2EF66}" srcOrd="3" destOrd="0" parTransId="{AD192961-BB40-4A9E-9B62-EF30C0A73C07}" sibTransId="{ACD9E879-E90D-4181-B03E-D50DF900F4B1}"/>
    <dgm:cxn modelId="{CF9BBA60-E609-482F-A648-56460D9B7E21}" type="presOf" srcId="{093CC440-7A25-4D61-A2CE-85598F562F7D}" destId="{33FC127B-ECD0-4FC9-A6AC-D9FDE95B8C71}" srcOrd="0" destOrd="0" presId="urn:microsoft.com/office/officeart/2005/8/layout/process1"/>
    <dgm:cxn modelId="{8149B565-DC60-4ECF-9168-E7D6079A4636}" type="presOf" srcId="{8081754E-B0D8-4A50-AADC-2661BF871959}" destId="{E5ED7D4F-CEEA-4EC5-9F4A-9221D876D9FC}" srcOrd="1" destOrd="0" presId="urn:microsoft.com/office/officeart/2005/8/layout/process1"/>
    <dgm:cxn modelId="{E88B7148-D671-46D6-94F6-4362C5883E5F}" type="presOf" srcId="{63A740FF-E197-4238-AD1B-58F36F22FE5A}" destId="{340BB265-E080-40DC-9944-F0589F51B656}" srcOrd="0" destOrd="0" presId="urn:microsoft.com/office/officeart/2005/8/layout/process1"/>
    <dgm:cxn modelId="{35E0FD4F-0478-4881-988A-18297D3E9036}" type="presOf" srcId="{59BB0ED0-0336-47DF-B7F4-6F96FD966CD2}" destId="{E756B084-3306-4158-97F1-E0EF26C9138D}" srcOrd="1" destOrd="0" presId="urn:microsoft.com/office/officeart/2005/8/layout/process1"/>
    <dgm:cxn modelId="{8F2E5970-C48D-44D1-80CD-A0B108A5978F}" type="presOf" srcId="{821FE1CD-3D51-463C-A063-A9A7C63FF3D5}" destId="{3F3DC7A0-F282-4160-980C-CD4D3D3A82D1}" srcOrd="0" destOrd="0" presId="urn:microsoft.com/office/officeart/2005/8/layout/process1"/>
    <dgm:cxn modelId="{1D8FB293-736B-4DF0-A518-ED2599F6A06C}" type="presOf" srcId="{F64BFD7A-BA8D-4B4A-B22A-70C85B2520C6}" destId="{70D83EF3-F3DD-4DE0-B028-78F84499C48A}" srcOrd="0" destOrd="0" presId="urn:microsoft.com/office/officeart/2005/8/layout/process1"/>
    <dgm:cxn modelId="{CFCF22AA-8E09-4673-BB0B-B2E58D78311F}" type="presOf" srcId="{59BB0ED0-0336-47DF-B7F4-6F96FD966CD2}" destId="{4C9F6563-0004-4FFC-B9B4-3B5F288730B4}" srcOrd="0" destOrd="0" presId="urn:microsoft.com/office/officeart/2005/8/layout/process1"/>
    <dgm:cxn modelId="{3CC49AAD-C87D-461D-BA15-5B7C7D3B141C}" type="presOf" srcId="{EC868525-0A56-4DBE-BAD6-D2FD4DE6CACB}" destId="{F7C814BD-0759-4F28-8328-EB7050DA635C}" srcOrd="0" destOrd="0" presId="urn:microsoft.com/office/officeart/2005/8/layout/process1"/>
    <dgm:cxn modelId="{A2C33DC2-F716-4326-B19B-60333DCFBA0A}" srcId="{EC868525-0A56-4DBE-BAD6-D2FD4DE6CACB}" destId="{63A740FF-E197-4238-AD1B-58F36F22FE5A}" srcOrd="2" destOrd="0" parTransId="{9D73CAC7-EF7E-4540-9FBB-194CD20E717F}" sibTransId="{821FE1CD-3D51-463C-A063-A9A7C63FF3D5}"/>
    <dgm:cxn modelId="{9B0847C7-FE40-4BAB-B49C-53AE5D9F2172}" type="presOf" srcId="{5AC000FD-A282-4176-81F0-310B1FF2EF66}" destId="{2E4D059C-C0AE-4E12-ACD9-0CE34D8939A6}" srcOrd="0" destOrd="0" presId="urn:microsoft.com/office/officeart/2005/8/layout/process1"/>
    <dgm:cxn modelId="{4134EEED-5290-468E-93BC-F50B67CEBAC0}" type="presOf" srcId="{821FE1CD-3D51-463C-A063-A9A7C63FF3D5}" destId="{F14B249D-F625-4E64-B919-199FC9C8CA3C}" srcOrd="1" destOrd="0" presId="urn:microsoft.com/office/officeart/2005/8/layout/process1"/>
    <dgm:cxn modelId="{153233F0-DF95-42A5-9F7D-08C28C0EC6C5}" srcId="{EC868525-0A56-4DBE-BAD6-D2FD4DE6CACB}" destId="{F64BFD7A-BA8D-4B4A-B22A-70C85B2520C6}" srcOrd="1" destOrd="0" parTransId="{3E29B596-049C-47B3-929E-B9B7D7CC2050}" sibTransId="{8081754E-B0D8-4A50-AADC-2661BF871959}"/>
    <dgm:cxn modelId="{2CFEE7FC-86AD-4FA2-AB8B-AC1EDF830A0A}" type="presOf" srcId="{8081754E-B0D8-4A50-AADC-2661BF871959}" destId="{0F624543-EFD3-49A0-81D4-9E6EC35140BF}" srcOrd="0" destOrd="0" presId="urn:microsoft.com/office/officeart/2005/8/layout/process1"/>
    <dgm:cxn modelId="{D6310207-9D20-4B34-9EC2-C4AED75CC192}" type="presParOf" srcId="{F7C814BD-0759-4F28-8328-EB7050DA635C}" destId="{33FC127B-ECD0-4FC9-A6AC-D9FDE95B8C71}" srcOrd="0" destOrd="0" presId="urn:microsoft.com/office/officeart/2005/8/layout/process1"/>
    <dgm:cxn modelId="{FA8D6A29-FCE9-4565-AE85-60EC78B683FE}" type="presParOf" srcId="{F7C814BD-0759-4F28-8328-EB7050DA635C}" destId="{4C9F6563-0004-4FFC-B9B4-3B5F288730B4}" srcOrd="1" destOrd="0" presId="urn:microsoft.com/office/officeart/2005/8/layout/process1"/>
    <dgm:cxn modelId="{F12BE60C-00B7-4603-9841-EC9D8647DE7B}" type="presParOf" srcId="{4C9F6563-0004-4FFC-B9B4-3B5F288730B4}" destId="{E756B084-3306-4158-97F1-E0EF26C9138D}" srcOrd="0" destOrd="0" presId="urn:microsoft.com/office/officeart/2005/8/layout/process1"/>
    <dgm:cxn modelId="{6A659B6B-E28B-430E-ACBF-5F15989D4C96}" type="presParOf" srcId="{F7C814BD-0759-4F28-8328-EB7050DA635C}" destId="{70D83EF3-F3DD-4DE0-B028-78F84499C48A}" srcOrd="2" destOrd="0" presId="urn:microsoft.com/office/officeart/2005/8/layout/process1"/>
    <dgm:cxn modelId="{5CC199F8-B320-48B0-9270-4F5AA25B609B}" type="presParOf" srcId="{F7C814BD-0759-4F28-8328-EB7050DA635C}" destId="{0F624543-EFD3-49A0-81D4-9E6EC35140BF}" srcOrd="3" destOrd="0" presId="urn:microsoft.com/office/officeart/2005/8/layout/process1"/>
    <dgm:cxn modelId="{9A844719-CFBA-46E3-B172-88CF0ECAABE4}" type="presParOf" srcId="{0F624543-EFD3-49A0-81D4-9E6EC35140BF}" destId="{E5ED7D4F-CEEA-4EC5-9F4A-9221D876D9FC}" srcOrd="0" destOrd="0" presId="urn:microsoft.com/office/officeart/2005/8/layout/process1"/>
    <dgm:cxn modelId="{97A158A1-D001-458E-B968-C6A7E40B9516}" type="presParOf" srcId="{F7C814BD-0759-4F28-8328-EB7050DA635C}" destId="{340BB265-E080-40DC-9944-F0589F51B656}" srcOrd="4" destOrd="0" presId="urn:microsoft.com/office/officeart/2005/8/layout/process1"/>
    <dgm:cxn modelId="{37A0B64C-C86F-4178-8D80-0C2DEE2CD2D4}" type="presParOf" srcId="{F7C814BD-0759-4F28-8328-EB7050DA635C}" destId="{3F3DC7A0-F282-4160-980C-CD4D3D3A82D1}" srcOrd="5" destOrd="0" presId="urn:microsoft.com/office/officeart/2005/8/layout/process1"/>
    <dgm:cxn modelId="{F33BEAF5-31FE-466F-9A95-27F64A2A10F2}" type="presParOf" srcId="{3F3DC7A0-F282-4160-980C-CD4D3D3A82D1}" destId="{F14B249D-F625-4E64-B919-199FC9C8CA3C}" srcOrd="0" destOrd="0" presId="urn:microsoft.com/office/officeart/2005/8/layout/process1"/>
    <dgm:cxn modelId="{2E13FE0D-613D-4131-8859-B9C10E7864EA}" type="presParOf" srcId="{F7C814BD-0759-4F28-8328-EB7050DA635C}" destId="{2E4D059C-C0AE-4E12-ACD9-0CE34D8939A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360E1E-8EDC-40D3-BC1C-39BBC5FF7A25}" type="doc">
      <dgm:prSet loTypeId="urn:microsoft.com/office/officeart/2005/8/layout/rings+Icon" loCatId="relationship" qsTypeId="urn:microsoft.com/office/officeart/2005/8/quickstyle/simple1" qsCatId="simple" csTypeId="urn:microsoft.com/office/officeart/2005/8/colors/accent1_3" csCatId="accent1" phldr="1"/>
      <dgm:spPr/>
    </dgm:pt>
    <dgm:pt modelId="{F47B2C66-5E89-443E-9051-B09B0FCAC25E}">
      <dgm:prSet phldrT="[Text]" custT="1"/>
      <dgm:spPr>
        <a:solidFill>
          <a:schemeClr val="accent5">
            <a:alpha val="50000"/>
          </a:schemeClr>
        </a:solidFill>
      </dgm:spPr>
      <dgm:t>
        <a:bodyPr/>
        <a:lstStyle/>
        <a:p>
          <a:r>
            <a:rPr lang="en-ZA" sz="2000" b="1" dirty="0"/>
            <a:t>EAMS</a:t>
          </a:r>
        </a:p>
      </dgm:t>
    </dgm:pt>
    <dgm:pt modelId="{C291AA5F-FE2F-41E3-AD56-4A4793861B9A}" type="parTrans" cxnId="{26DC245E-083A-4CE7-B6FE-E421D4538865}">
      <dgm:prSet/>
      <dgm:spPr/>
      <dgm:t>
        <a:bodyPr/>
        <a:lstStyle/>
        <a:p>
          <a:endParaRPr lang="en-ZA" sz="2800" b="1"/>
        </a:p>
      </dgm:t>
    </dgm:pt>
    <dgm:pt modelId="{590B770D-BAFB-4436-B28D-6AA96DD47B9E}" type="sibTrans" cxnId="{26DC245E-083A-4CE7-B6FE-E421D4538865}">
      <dgm:prSet/>
      <dgm:spPr/>
      <dgm:t>
        <a:bodyPr/>
        <a:lstStyle/>
        <a:p>
          <a:endParaRPr lang="en-ZA" sz="2800" b="1"/>
        </a:p>
      </dgm:t>
    </dgm:pt>
    <dgm:pt modelId="{F82DC98E-446B-4B0E-A4E6-E4474180B74A}">
      <dgm:prSet phldrT="[Text]" custT="1"/>
      <dgm:spPr/>
      <dgm:t>
        <a:bodyPr/>
        <a:lstStyle/>
        <a:p>
          <a:r>
            <a:rPr lang="en-ZA" sz="2000" b="1" dirty="0"/>
            <a:t>Integra-</a:t>
          </a:r>
          <a:r>
            <a:rPr lang="en-ZA" sz="2000" b="1" dirty="0" err="1"/>
            <a:t>tion</a:t>
          </a:r>
          <a:endParaRPr lang="en-ZA" sz="2000" b="1" dirty="0"/>
        </a:p>
      </dgm:t>
    </dgm:pt>
    <dgm:pt modelId="{715E2D28-E492-4A78-B0E9-22461C3C681F}" type="sibTrans" cxnId="{AC80C471-E4E6-498D-AFAE-983B267EC066}">
      <dgm:prSet/>
      <dgm:spPr/>
      <dgm:t>
        <a:bodyPr/>
        <a:lstStyle/>
        <a:p>
          <a:endParaRPr lang="en-ZA" sz="2800" b="1"/>
        </a:p>
      </dgm:t>
    </dgm:pt>
    <dgm:pt modelId="{6F980529-005F-4AEE-95D3-24B7D3D66E9C}" type="parTrans" cxnId="{AC80C471-E4E6-498D-AFAE-983B267EC066}">
      <dgm:prSet/>
      <dgm:spPr/>
      <dgm:t>
        <a:bodyPr/>
        <a:lstStyle/>
        <a:p>
          <a:endParaRPr lang="en-ZA" sz="2800" b="1"/>
        </a:p>
      </dgm:t>
    </dgm:pt>
    <dgm:pt modelId="{D0A1C6D8-19AA-499F-9FE5-E4F3B91E63A6}">
      <dgm:prSet phldrT="[Text]" custT="1"/>
      <dgm:spPr>
        <a:solidFill>
          <a:schemeClr val="accent2">
            <a:lumMod val="75000"/>
            <a:alpha val="50000"/>
          </a:schemeClr>
        </a:solidFill>
      </dgm:spPr>
      <dgm:t>
        <a:bodyPr/>
        <a:lstStyle/>
        <a:p>
          <a:r>
            <a:rPr lang="en-ZA" sz="2000" b="1" dirty="0"/>
            <a:t>MES</a:t>
          </a:r>
        </a:p>
      </dgm:t>
    </dgm:pt>
    <dgm:pt modelId="{32C660D2-C232-448C-9D6C-A3106E1DD53A}" type="sibTrans" cxnId="{0470436C-58D1-42E3-AB1B-A248FA56F3AD}">
      <dgm:prSet/>
      <dgm:spPr/>
      <dgm:t>
        <a:bodyPr/>
        <a:lstStyle/>
        <a:p>
          <a:endParaRPr lang="en-ZA" sz="2800" b="1"/>
        </a:p>
      </dgm:t>
    </dgm:pt>
    <dgm:pt modelId="{B7D3EC88-8125-4257-AEF4-751336EE541D}" type="parTrans" cxnId="{0470436C-58D1-42E3-AB1B-A248FA56F3AD}">
      <dgm:prSet/>
      <dgm:spPr/>
      <dgm:t>
        <a:bodyPr/>
        <a:lstStyle/>
        <a:p>
          <a:endParaRPr lang="en-ZA" sz="2800" b="1"/>
        </a:p>
      </dgm:t>
    </dgm:pt>
    <dgm:pt modelId="{D26A68C7-B568-4D44-9783-48DED9B33DE3}" type="pres">
      <dgm:prSet presAssocID="{ED360E1E-8EDC-40D3-BC1C-39BBC5FF7A25}" presName="Name0" presStyleCnt="0">
        <dgm:presLayoutVars>
          <dgm:chMax val="7"/>
          <dgm:dir/>
          <dgm:resizeHandles val="exact"/>
        </dgm:presLayoutVars>
      </dgm:prSet>
      <dgm:spPr/>
    </dgm:pt>
    <dgm:pt modelId="{51E734E5-A8A4-4404-9427-8A4E4FF03C0D}" type="pres">
      <dgm:prSet presAssocID="{ED360E1E-8EDC-40D3-BC1C-39BBC5FF7A25}" presName="ellipse1" presStyleLbl="vennNode1" presStyleIdx="0" presStyleCnt="3">
        <dgm:presLayoutVars>
          <dgm:bulletEnabled val="1"/>
        </dgm:presLayoutVars>
      </dgm:prSet>
      <dgm:spPr/>
    </dgm:pt>
    <dgm:pt modelId="{022FD51D-AF1B-42AB-9909-55236D6E44A1}" type="pres">
      <dgm:prSet presAssocID="{ED360E1E-8EDC-40D3-BC1C-39BBC5FF7A25}" presName="ellipse2" presStyleLbl="vennNode1" presStyleIdx="1" presStyleCnt="3">
        <dgm:presLayoutVars>
          <dgm:bulletEnabled val="1"/>
        </dgm:presLayoutVars>
      </dgm:prSet>
      <dgm:spPr/>
    </dgm:pt>
    <dgm:pt modelId="{78389B9C-6A78-4904-9D7A-1B81C93A1A31}" type="pres">
      <dgm:prSet presAssocID="{ED360E1E-8EDC-40D3-BC1C-39BBC5FF7A25}" presName="ellipse3" presStyleLbl="vennNode1" presStyleIdx="2" presStyleCnt="3">
        <dgm:presLayoutVars>
          <dgm:bulletEnabled val="1"/>
        </dgm:presLayoutVars>
      </dgm:prSet>
      <dgm:spPr/>
    </dgm:pt>
  </dgm:ptLst>
  <dgm:cxnLst>
    <dgm:cxn modelId="{9F05FB06-FF81-4BC1-AC04-4B48E887310E}" type="presOf" srcId="{F82DC98E-446B-4B0E-A4E6-E4474180B74A}" destId="{022FD51D-AF1B-42AB-9909-55236D6E44A1}" srcOrd="0" destOrd="0" presId="urn:microsoft.com/office/officeart/2005/8/layout/rings+Icon"/>
    <dgm:cxn modelId="{8ED9F732-7A04-4258-868D-F97589C5AFE7}" type="presOf" srcId="{D0A1C6D8-19AA-499F-9FE5-E4F3B91E63A6}" destId="{51E734E5-A8A4-4404-9427-8A4E4FF03C0D}" srcOrd="0" destOrd="0" presId="urn:microsoft.com/office/officeart/2005/8/layout/rings+Icon"/>
    <dgm:cxn modelId="{26DC245E-083A-4CE7-B6FE-E421D4538865}" srcId="{ED360E1E-8EDC-40D3-BC1C-39BBC5FF7A25}" destId="{F47B2C66-5E89-443E-9051-B09B0FCAC25E}" srcOrd="2" destOrd="0" parTransId="{C291AA5F-FE2F-41E3-AD56-4A4793861B9A}" sibTransId="{590B770D-BAFB-4436-B28D-6AA96DD47B9E}"/>
    <dgm:cxn modelId="{0470436C-58D1-42E3-AB1B-A248FA56F3AD}" srcId="{ED360E1E-8EDC-40D3-BC1C-39BBC5FF7A25}" destId="{D0A1C6D8-19AA-499F-9FE5-E4F3B91E63A6}" srcOrd="0" destOrd="0" parTransId="{B7D3EC88-8125-4257-AEF4-751336EE541D}" sibTransId="{32C660D2-C232-448C-9D6C-A3106E1DD53A}"/>
    <dgm:cxn modelId="{AC80C471-E4E6-498D-AFAE-983B267EC066}" srcId="{ED360E1E-8EDC-40D3-BC1C-39BBC5FF7A25}" destId="{F82DC98E-446B-4B0E-A4E6-E4474180B74A}" srcOrd="1" destOrd="0" parTransId="{6F980529-005F-4AEE-95D3-24B7D3D66E9C}" sibTransId="{715E2D28-E492-4A78-B0E9-22461C3C681F}"/>
    <dgm:cxn modelId="{04AA6657-E720-44A2-8E8B-73CB515268F1}" type="presOf" srcId="{F47B2C66-5E89-443E-9051-B09B0FCAC25E}" destId="{78389B9C-6A78-4904-9D7A-1B81C93A1A31}" srcOrd="0" destOrd="0" presId="urn:microsoft.com/office/officeart/2005/8/layout/rings+Icon"/>
    <dgm:cxn modelId="{0245A7DF-8D0E-4467-B0C6-0A5FE751CE50}" type="presOf" srcId="{ED360E1E-8EDC-40D3-BC1C-39BBC5FF7A25}" destId="{D26A68C7-B568-4D44-9783-48DED9B33DE3}" srcOrd="0" destOrd="0" presId="urn:microsoft.com/office/officeart/2005/8/layout/rings+Icon"/>
    <dgm:cxn modelId="{BE473E3D-034F-485E-B285-39907A707E78}" type="presParOf" srcId="{D26A68C7-B568-4D44-9783-48DED9B33DE3}" destId="{51E734E5-A8A4-4404-9427-8A4E4FF03C0D}" srcOrd="0" destOrd="0" presId="urn:microsoft.com/office/officeart/2005/8/layout/rings+Icon"/>
    <dgm:cxn modelId="{3B992627-EE75-4E83-B10A-041D444934B9}" type="presParOf" srcId="{D26A68C7-B568-4D44-9783-48DED9B33DE3}" destId="{022FD51D-AF1B-42AB-9909-55236D6E44A1}" srcOrd="1" destOrd="0" presId="urn:microsoft.com/office/officeart/2005/8/layout/rings+Icon"/>
    <dgm:cxn modelId="{AEBA3423-F611-4703-88CD-3D571AD6D73C}" type="presParOf" srcId="{D26A68C7-B568-4D44-9783-48DED9B33DE3}" destId="{78389B9C-6A78-4904-9D7A-1B81C93A1A31}"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868525-0A56-4DBE-BAD6-D2FD4DE6CACB}" type="doc">
      <dgm:prSet loTypeId="urn:microsoft.com/office/officeart/2005/8/layout/process1" loCatId="process" qsTypeId="urn:microsoft.com/office/officeart/2005/8/quickstyle/simple1" qsCatId="simple" csTypeId="urn:microsoft.com/office/officeart/2005/8/colors/colorful2" csCatId="colorful" phldr="1"/>
      <dgm:spPr/>
    </dgm:pt>
    <dgm:pt modelId="{093CC440-7A25-4D61-A2CE-85598F562F7D}">
      <dgm:prSet phldrT="[Text]" custT="1"/>
      <dgm:spPr/>
      <dgm:t>
        <a:bodyPr/>
        <a:lstStyle/>
        <a:p>
          <a:r>
            <a:rPr lang="en-US" sz="2000" b="1"/>
            <a:t>Problem?</a:t>
          </a:r>
          <a:endParaRPr lang="en-US" sz="1200" b="1" dirty="0"/>
        </a:p>
      </dgm:t>
    </dgm:pt>
    <dgm:pt modelId="{181AC16B-A75D-4828-A26E-370C6E568934}" type="parTrans" cxnId="{0CF3350E-B959-4BC3-AAC7-4585BB35B8B1}">
      <dgm:prSet/>
      <dgm:spPr/>
      <dgm:t>
        <a:bodyPr/>
        <a:lstStyle/>
        <a:p>
          <a:endParaRPr lang="en-US" sz="2000" b="1"/>
        </a:p>
      </dgm:t>
    </dgm:pt>
    <dgm:pt modelId="{59BB0ED0-0336-47DF-B7F4-6F96FD966CD2}" type="sibTrans" cxnId="{0CF3350E-B959-4BC3-AAC7-4585BB35B8B1}">
      <dgm:prSet custT="1"/>
      <dgm:spPr/>
      <dgm:t>
        <a:bodyPr/>
        <a:lstStyle/>
        <a:p>
          <a:endParaRPr lang="en-US" sz="2000" b="1"/>
        </a:p>
      </dgm:t>
    </dgm:pt>
    <dgm:pt modelId="{F64BFD7A-BA8D-4B4A-B22A-70C85B2520C6}">
      <dgm:prSet phldrT="[Text]" custT="1"/>
      <dgm:spPr/>
      <dgm:t>
        <a:bodyPr/>
        <a:lstStyle/>
        <a:p>
          <a:r>
            <a:rPr lang="en-US" sz="2000" b="1"/>
            <a:t>Solution</a:t>
          </a:r>
          <a:endParaRPr lang="en-US" sz="1400" b="1" dirty="0"/>
        </a:p>
      </dgm:t>
    </dgm:pt>
    <dgm:pt modelId="{3E29B596-049C-47B3-929E-B9B7D7CC2050}" type="parTrans" cxnId="{153233F0-DF95-42A5-9F7D-08C28C0EC6C5}">
      <dgm:prSet/>
      <dgm:spPr/>
      <dgm:t>
        <a:bodyPr/>
        <a:lstStyle/>
        <a:p>
          <a:endParaRPr lang="en-US" sz="2000" b="1"/>
        </a:p>
      </dgm:t>
    </dgm:pt>
    <dgm:pt modelId="{8081754E-B0D8-4A50-AADC-2661BF871959}" type="sibTrans" cxnId="{153233F0-DF95-42A5-9F7D-08C28C0EC6C5}">
      <dgm:prSet custT="1"/>
      <dgm:spPr/>
      <dgm:t>
        <a:bodyPr/>
        <a:lstStyle/>
        <a:p>
          <a:endParaRPr lang="en-US" sz="2000" b="1"/>
        </a:p>
      </dgm:t>
    </dgm:pt>
    <dgm:pt modelId="{63A740FF-E197-4238-AD1B-58F36F22FE5A}">
      <dgm:prSet phldrT="[Text]" custT="1"/>
      <dgm:spPr/>
      <dgm:t>
        <a:bodyPr/>
        <a:lstStyle/>
        <a:p>
          <a:r>
            <a:rPr lang="en-US" sz="2000" b="1" dirty="0"/>
            <a:t>Results</a:t>
          </a:r>
          <a:endParaRPr lang="en-US" sz="1400" b="1" dirty="0"/>
        </a:p>
      </dgm:t>
    </dgm:pt>
    <dgm:pt modelId="{9D73CAC7-EF7E-4540-9FBB-194CD20E717F}" type="parTrans" cxnId="{A2C33DC2-F716-4326-B19B-60333DCFBA0A}">
      <dgm:prSet/>
      <dgm:spPr/>
      <dgm:t>
        <a:bodyPr/>
        <a:lstStyle/>
        <a:p>
          <a:endParaRPr lang="en-US" sz="2000" b="1"/>
        </a:p>
      </dgm:t>
    </dgm:pt>
    <dgm:pt modelId="{821FE1CD-3D51-463C-A063-A9A7C63FF3D5}" type="sibTrans" cxnId="{A2C33DC2-F716-4326-B19B-60333DCFBA0A}">
      <dgm:prSet custT="1"/>
      <dgm:spPr/>
      <dgm:t>
        <a:bodyPr/>
        <a:lstStyle/>
        <a:p>
          <a:endParaRPr lang="en-US" sz="2000" b="1"/>
        </a:p>
      </dgm:t>
    </dgm:pt>
    <dgm:pt modelId="{5AC000FD-A282-4176-81F0-310B1FF2EF66}">
      <dgm:prSet phldrT="[Text]" custT="1"/>
      <dgm:spPr/>
      <dgm:t>
        <a:bodyPr/>
        <a:lstStyle/>
        <a:p>
          <a:r>
            <a:rPr lang="en-US" sz="2000" b="1" dirty="0"/>
            <a:t>Continuous Improvement</a:t>
          </a:r>
          <a:endParaRPr lang="en-US" sz="1400" b="1" dirty="0"/>
        </a:p>
      </dgm:t>
    </dgm:pt>
    <dgm:pt modelId="{AD192961-BB40-4A9E-9B62-EF30C0A73C07}" type="parTrans" cxnId="{467DDD1D-B12D-4FD9-A385-76F4F7ABB126}">
      <dgm:prSet/>
      <dgm:spPr/>
      <dgm:t>
        <a:bodyPr/>
        <a:lstStyle/>
        <a:p>
          <a:endParaRPr lang="en-US" sz="2000" b="1"/>
        </a:p>
      </dgm:t>
    </dgm:pt>
    <dgm:pt modelId="{ACD9E879-E90D-4181-B03E-D50DF900F4B1}" type="sibTrans" cxnId="{467DDD1D-B12D-4FD9-A385-76F4F7ABB126}">
      <dgm:prSet/>
      <dgm:spPr/>
      <dgm:t>
        <a:bodyPr/>
        <a:lstStyle/>
        <a:p>
          <a:endParaRPr lang="en-US" sz="2000" b="1"/>
        </a:p>
      </dgm:t>
    </dgm:pt>
    <dgm:pt modelId="{F7C814BD-0759-4F28-8328-EB7050DA635C}" type="pres">
      <dgm:prSet presAssocID="{EC868525-0A56-4DBE-BAD6-D2FD4DE6CACB}" presName="Name0" presStyleCnt="0">
        <dgm:presLayoutVars>
          <dgm:dir/>
          <dgm:resizeHandles val="exact"/>
        </dgm:presLayoutVars>
      </dgm:prSet>
      <dgm:spPr/>
    </dgm:pt>
    <dgm:pt modelId="{33FC127B-ECD0-4FC9-A6AC-D9FDE95B8C71}" type="pres">
      <dgm:prSet presAssocID="{093CC440-7A25-4D61-A2CE-85598F562F7D}" presName="node" presStyleLbl="node1" presStyleIdx="0" presStyleCnt="4">
        <dgm:presLayoutVars>
          <dgm:bulletEnabled val="1"/>
        </dgm:presLayoutVars>
      </dgm:prSet>
      <dgm:spPr/>
    </dgm:pt>
    <dgm:pt modelId="{4C9F6563-0004-4FFC-B9B4-3B5F288730B4}" type="pres">
      <dgm:prSet presAssocID="{59BB0ED0-0336-47DF-B7F4-6F96FD966CD2}" presName="sibTrans" presStyleLbl="sibTrans2D1" presStyleIdx="0" presStyleCnt="3"/>
      <dgm:spPr/>
    </dgm:pt>
    <dgm:pt modelId="{E756B084-3306-4158-97F1-E0EF26C9138D}" type="pres">
      <dgm:prSet presAssocID="{59BB0ED0-0336-47DF-B7F4-6F96FD966CD2}" presName="connectorText" presStyleLbl="sibTrans2D1" presStyleIdx="0" presStyleCnt="3"/>
      <dgm:spPr/>
    </dgm:pt>
    <dgm:pt modelId="{70D83EF3-F3DD-4DE0-B028-78F84499C48A}" type="pres">
      <dgm:prSet presAssocID="{F64BFD7A-BA8D-4B4A-B22A-70C85B2520C6}" presName="node" presStyleLbl="node1" presStyleIdx="1" presStyleCnt="4">
        <dgm:presLayoutVars>
          <dgm:bulletEnabled val="1"/>
        </dgm:presLayoutVars>
      </dgm:prSet>
      <dgm:spPr/>
    </dgm:pt>
    <dgm:pt modelId="{0F624543-EFD3-49A0-81D4-9E6EC35140BF}" type="pres">
      <dgm:prSet presAssocID="{8081754E-B0D8-4A50-AADC-2661BF871959}" presName="sibTrans" presStyleLbl="sibTrans2D1" presStyleIdx="1" presStyleCnt="3"/>
      <dgm:spPr/>
    </dgm:pt>
    <dgm:pt modelId="{E5ED7D4F-CEEA-4EC5-9F4A-9221D876D9FC}" type="pres">
      <dgm:prSet presAssocID="{8081754E-B0D8-4A50-AADC-2661BF871959}" presName="connectorText" presStyleLbl="sibTrans2D1" presStyleIdx="1" presStyleCnt="3"/>
      <dgm:spPr/>
    </dgm:pt>
    <dgm:pt modelId="{340BB265-E080-40DC-9944-F0589F51B656}" type="pres">
      <dgm:prSet presAssocID="{63A740FF-E197-4238-AD1B-58F36F22FE5A}" presName="node" presStyleLbl="node1" presStyleIdx="2" presStyleCnt="4">
        <dgm:presLayoutVars>
          <dgm:bulletEnabled val="1"/>
        </dgm:presLayoutVars>
      </dgm:prSet>
      <dgm:spPr/>
    </dgm:pt>
    <dgm:pt modelId="{3F3DC7A0-F282-4160-980C-CD4D3D3A82D1}" type="pres">
      <dgm:prSet presAssocID="{821FE1CD-3D51-463C-A063-A9A7C63FF3D5}" presName="sibTrans" presStyleLbl="sibTrans2D1" presStyleIdx="2" presStyleCnt="3"/>
      <dgm:spPr/>
    </dgm:pt>
    <dgm:pt modelId="{F14B249D-F625-4E64-B919-199FC9C8CA3C}" type="pres">
      <dgm:prSet presAssocID="{821FE1CD-3D51-463C-A063-A9A7C63FF3D5}" presName="connectorText" presStyleLbl="sibTrans2D1" presStyleIdx="2" presStyleCnt="3"/>
      <dgm:spPr/>
    </dgm:pt>
    <dgm:pt modelId="{2E4D059C-C0AE-4E12-ACD9-0CE34D8939A6}" type="pres">
      <dgm:prSet presAssocID="{5AC000FD-A282-4176-81F0-310B1FF2EF66}" presName="node" presStyleLbl="node1" presStyleIdx="3" presStyleCnt="4" custLinFactNeighborY="-1818">
        <dgm:presLayoutVars>
          <dgm:bulletEnabled val="1"/>
        </dgm:presLayoutVars>
      </dgm:prSet>
      <dgm:spPr/>
    </dgm:pt>
  </dgm:ptLst>
  <dgm:cxnLst>
    <dgm:cxn modelId="{0CF3350E-B959-4BC3-AAC7-4585BB35B8B1}" srcId="{EC868525-0A56-4DBE-BAD6-D2FD4DE6CACB}" destId="{093CC440-7A25-4D61-A2CE-85598F562F7D}" srcOrd="0" destOrd="0" parTransId="{181AC16B-A75D-4828-A26E-370C6E568934}" sibTransId="{59BB0ED0-0336-47DF-B7F4-6F96FD966CD2}"/>
    <dgm:cxn modelId="{467DDD1D-B12D-4FD9-A385-76F4F7ABB126}" srcId="{EC868525-0A56-4DBE-BAD6-D2FD4DE6CACB}" destId="{5AC000FD-A282-4176-81F0-310B1FF2EF66}" srcOrd="3" destOrd="0" parTransId="{AD192961-BB40-4A9E-9B62-EF30C0A73C07}" sibTransId="{ACD9E879-E90D-4181-B03E-D50DF900F4B1}"/>
    <dgm:cxn modelId="{CF9BBA60-E609-482F-A648-56460D9B7E21}" type="presOf" srcId="{093CC440-7A25-4D61-A2CE-85598F562F7D}" destId="{33FC127B-ECD0-4FC9-A6AC-D9FDE95B8C71}" srcOrd="0" destOrd="0" presId="urn:microsoft.com/office/officeart/2005/8/layout/process1"/>
    <dgm:cxn modelId="{8149B565-DC60-4ECF-9168-E7D6079A4636}" type="presOf" srcId="{8081754E-B0D8-4A50-AADC-2661BF871959}" destId="{E5ED7D4F-CEEA-4EC5-9F4A-9221D876D9FC}" srcOrd="1" destOrd="0" presId="urn:microsoft.com/office/officeart/2005/8/layout/process1"/>
    <dgm:cxn modelId="{E88B7148-D671-46D6-94F6-4362C5883E5F}" type="presOf" srcId="{63A740FF-E197-4238-AD1B-58F36F22FE5A}" destId="{340BB265-E080-40DC-9944-F0589F51B656}" srcOrd="0" destOrd="0" presId="urn:microsoft.com/office/officeart/2005/8/layout/process1"/>
    <dgm:cxn modelId="{35E0FD4F-0478-4881-988A-18297D3E9036}" type="presOf" srcId="{59BB0ED0-0336-47DF-B7F4-6F96FD966CD2}" destId="{E756B084-3306-4158-97F1-E0EF26C9138D}" srcOrd="1" destOrd="0" presId="urn:microsoft.com/office/officeart/2005/8/layout/process1"/>
    <dgm:cxn modelId="{8F2E5970-C48D-44D1-80CD-A0B108A5978F}" type="presOf" srcId="{821FE1CD-3D51-463C-A063-A9A7C63FF3D5}" destId="{3F3DC7A0-F282-4160-980C-CD4D3D3A82D1}" srcOrd="0" destOrd="0" presId="urn:microsoft.com/office/officeart/2005/8/layout/process1"/>
    <dgm:cxn modelId="{1D8FB293-736B-4DF0-A518-ED2599F6A06C}" type="presOf" srcId="{F64BFD7A-BA8D-4B4A-B22A-70C85B2520C6}" destId="{70D83EF3-F3DD-4DE0-B028-78F84499C48A}" srcOrd="0" destOrd="0" presId="urn:microsoft.com/office/officeart/2005/8/layout/process1"/>
    <dgm:cxn modelId="{CFCF22AA-8E09-4673-BB0B-B2E58D78311F}" type="presOf" srcId="{59BB0ED0-0336-47DF-B7F4-6F96FD966CD2}" destId="{4C9F6563-0004-4FFC-B9B4-3B5F288730B4}" srcOrd="0" destOrd="0" presId="urn:microsoft.com/office/officeart/2005/8/layout/process1"/>
    <dgm:cxn modelId="{3CC49AAD-C87D-461D-BA15-5B7C7D3B141C}" type="presOf" srcId="{EC868525-0A56-4DBE-BAD6-D2FD4DE6CACB}" destId="{F7C814BD-0759-4F28-8328-EB7050DA635C}" srcOrd="0" destOrd="0" presId="urn:microsoft.com/office/officeart/2005/8/layout/process1"/>
    <dgm:cxn modelId="{A2C33DC2-F716-4326-B19B-60333DCFBA0A}" srcId="{EC868525-0A56-4DBE-BAD6-D2FD4DE6CACB}" destId="{63A740FF-E197-4238-AD1B-58F36F22FE5A}" srcOrd="2" destOrd="0" parTransId="{9D73CAC7-EF7E-4540-9FBB-194CD20E717F}" sibTransId="{821FE1CD-3D51-463C-A063-A9A7C63FF3D5}"/>
    <dgm:cxn modelId="{9B0847C7-FE40-4BAB-B49C-53AE5D9F2172}" type="presOf" srcId="{5AC000FD-A282-4176-81F0-310B1FF2EF66}" destId="{2E4D059C-C0AE-4E12-ACD9-0CE34D8939A6}" srcOrd="0" destOrd="0" presId="urn:microsoft.com/office/officeart/2005/8/layout/process1"/>
    <dgm:cxn modelId="{4134EEED-5290-468E-93BC-F50B67CEBAC0}" type="presOf" srcId="{821FE1CD-3D51-463C-A063-A9A7C63FF3D5}" destId="{F14B249D-F625-4E64-B919-199FC9C8CA3C}" srcOrd="1" destOrd="0" presId="urn:microsoft.com/office/officeart/2005/8/layout/process1"/>
    <dgm:cxn modelId="{153233F0-DF95-42A5-9F7D-08C28C0EC6C5}" srcId="{EC868525-0A56-4DBE-BAD6-D2FD4DE6CACB}" destId="{F64BFD7A-BA8D-4B4A-B22A-70C85B2520C6}" srcOrd="1" destOrd="0" parTransId="{3E29B596-049C-47B3-929E-B9B7D7CC2050}" sibTransId="{8081754E-B0D8-4A50-AADC-2661BF871959}"/>
    <dgm:cxn modelId="{2CFEE7FC-86AD-4FA2-AB8B-AC1EDF830A0A}" type="presOf" srcId="{8081754E-B0D8-4A50-AADC-2661BF871959}" destId="{0F624543-EFD3-49A0-81D4-9E6EC35140BF}" srcOrd="0" destOrd="0" presId="urn:microsoft.com/office/officeart/2005/8/layout/process1"/>
    <dgm:cxn modelId="{D6310207-9D20-4B34-9EC2-C4AED75CC192}" type="presParOf" srcId="{F7C814BD-0759-4F28-8328-EB7050DA635C}" destId="{33FC127B-ECD0-4FC9-A6AC-D9FDE95B8C71}" srcOrd="0" destOrd="0" presId="urn:microsoft.com/office/officeart/2005/8/layout/process1"/>
    <dgm:cxn modelId="{FA8D6A29-FCE9-4565-AE85-60EC78B683FE}" type="presParOf" srcId="{F7C814BD-0759-4F28-8328-EB7050DA635C}" destId="{4C9F6563-0004-4FFC-B9B4-3B5F288730B4}" srcOrd="1" destOrd="0" presId="urn:microsoft.com/office/officeart/2005/8/layout/process1"/>
    <dgm:cxn modelId="{F12BE60C-00B7-4603-9841-EC9D8647DE7B}" type="presParOf" srcId="{4C9F6563-0004-4FFC-B9B4-3B5F288730B4}" destId="{E756B084-3306-4158-97F1-E0EF26C9138D}" srcOrd="0" destOrd="0" presId="urn:microsoft.com/office/officeart/2005/8/layout/process1"/>
    <dgm:cxn modelId="{6A659B6B-E28B-430E-ACBF-5F15989D4C96}" type="presParOf" srcId="{F7C814BD-0759-4F28-8328-EB7050DA635C}" destId="{70D83EF3-F3DD-4DE0-B028-78F84499C48A}" srcOrd="2" destOrd="0" presId="urn:microsoft.com/office/officeart/2005/8/layout/process1"/>
    <dgm:cxn modelId="{5CC199F8-B320-48B0-9270-4F5AA25B609B}" type="presParOf" srcId="{F7C814BD-0759-4F28-8328-EB7050DA635C}" destId="{0F624543-EFD3-49A0-81D4-9E6EC35140BF}" srcOrd="3" destOrd="0" presId="urn:microsoft.com/office/officeart/2005/8/layout/process1"/>
    <dgm:cxn modelId="{9A844719-CFBA-46E3-B172-88CF0ECAABE4}" type="presParOf" srcId="{0F624543-EFD3-49A0-81D4-9E6EC35140BF}" destId="{E5ED7D4F-CEEA-4EC5-9F4A-9221D876D9FC}" srcOrd="0" destOrd="0" presId="urn:microsoft.com/office/officeart/2005/8/layout/process1"/>
    <dgm:cxn modelId="{97A158A1-D001-458E-B968-C6A7E40B9516}" type="presParOf" srcId="{F7C814BD-0759-4F28-8328-EB7050DA635C}" destId="{340BB265-E080-40DC-9944-F0589F51B656}" srcOrd="4" destOrd="0" presId="urn:microsoft.com/office/officeart/2005/8/layout/process1"/>
    <dgm:cxn modelId="{37A0B64C-C86F-4178-8D80-0C2DEE2CD2D4}" type="presParOf" srcId="{F7C814BD-0759-4F28-8328-EB7050DA635C}" destId="{3F3DC7A0-F282-4160-980C-CD4D3D3A82D1}" srcOrd="5" destOrd="0" presId="urn:microsoft.com/office/officeart/2005/8/layout/process1"/>
    <dgm:cxn modelId="{F33BEAF5-31FE-466F-9A95-27F64A2A10F2}" type="presParOf" srcId="{3F3DC7A0-F282-4160-980C-CD4D3D3A82D1}" destId="{F14B249D-F625-4E64-B919-199FC9C8CA3C}" srcOrd="0" destOrd="0" presId="urn:microsoft.com/office/officeart/2005/8/layout/process1"/>
    <dgm:cxn modelId="{2E13FE0D-613D-4131-8859-B9C10E7864EA}" type="presParOf" srcId="{F7C814BD-0759-4F28-8328-EB7050DA635C}" destId="{2E4D059C-C0AE-4E12-ACD9-0CE34D8939A6}"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868525-0A56-4DBE-BAD6-D2FD4DE6CACB}" type="doc">
      <dgm:prSet loTypeId="urn:microsoft.com/office/officeart/2005/8/layout/process1" loCatId="process" qsTypeId="urn:microsoft.com/office/officeart/2005/8/quickstyle/simple1" qsCatId="simple" csTypeId="urn:microsoft.com/office/officeart/2005/8/colors/colorful2" csCatId="colorful" phldr="1"/>
      <dgm:spPr/>
    </dgm:pt>
    <dgm:pt modelId="{093CC440-7A25-4D61-A2CE-85598F562F7D}">
      <dgm:prSet phldrT="[Text]" custT="1"/>
      <dgm:spPr/>
      <dgm:t>
        <a:bodyPr/>
        <a:lstStyle/>
        <a:p>
          <a:r>
            <a:rPr lang="en-US" sz="2000" b="1"/>
            <a:t>Problem?</a:t>
          </a:r>
          <a:endParaRPr lang="en-US" sz="1200" b="1" dirty="0"/>
        </a:p>
      </dgm:t>
    </dgm:pt>
    <dgm:pt modelId="{181AC16B-A75D-4828-A26E-370C6E568934}" type="parTrans" cxnId="{0CF3350E-B959-4BC3-AAC7-4585BB35B8B1}">
      <dgm:prSet/>
      <dgm:spPr/>
      <dgm:t>
        <a:bodyPr/>
        <a:lstStyle/>
        <a:p>
          <a:endParaRPr lang="en-US" sz="2000" b="1"/>
        </a:p>
      </dgm:t>
    </dgm:pt>
    <dgm:pt modelId="{59BB0ED0-0336-47DF-B7F4-6F96FD966CD2}" type="sibTrans" cxnId="{0CF3350E-B959-4BC3-AAC7-4585BB35B8B1}">
      <dgm:prSet custT="1"/>
      <dgm:spPr/>
      <dgm:t>
        <a:bodyPr/>
        <a:lstStyle/>
        <a:p>
          <a:endParaRPr lang="en-US" sz="2000" b="1"/>
        </a:p>
      </dgm:t>
    </dgm:pt>
    <dgm:pt modelId="{F64BFD7A-BA8D-4B4A-B22A-70C85B2520C6}">
      <dgm:prSet phldrT="[Text]" custT="1"/>
      <dgm:spPr/>
      <dgm:t>
        <a:bodyPr/>
        <a:lstStyle/>
        <a:p>
          <a:r>
            <a:rPr lang="en-US" sz="2000" b="1"/>
            <a:t>Solution</a:t>
          </a:r>
          <a:endParaRPr lang="en-US" sz="1400" b="1" dirty="0"/>
        </a:p>
      </dgm:t>
    </dgm:pt>
    <dgm:pt modelId="{3E29B596-049C-47B3-929E-B9B7D7CC2050}" type="parTrans" cxnId="{153233F0-DF95-42A5-9F7D-08C28C0EC6C5}">
      <dgm:prSet/>
      <dgm:spPr/>
      <dgm:t>
        <a:bodyPr/>
        <a:lstStyle/>
        <a:p>
          <a:endParaRPr lang="en-US" sz="2000" b="1"/>
        </a:p>
      </dgm:t>
    </dgm:pt>
    <dgm:pt modelId="{8081754E-B0D8-4A50-AADC-2661BF871959}" type="sibTrans" cxnId="{153233F0-DF95-42A5-9F7D-08C28C0EC6C5}">
      <dgm:prSet custT="1"/>
      <dgm:spPr/>
      <dgm:t>
        <a:bodyPr/>
        <a:lstStyle/>
        <a:p>
          <a:endParaRPr lang="en-US" sz="2000" b="1"/>
        </a:p>
      </dgm:t>
    </dgm:pt>
    <dgm:pt modelId="{63A740FF-E197-4238-AD1B-58F36F22FE5A}">
      <dgm:prSet phldrT="[Text]" custT="1"/>
      <dgm:spPr/>
      <dgm:t>
        <a:bodyPr/>
        <a:lstStyle/>
        <a:p>
          <a:r>
            <a:rPr lang="en-US" sz="2000" b="1" dirty="0"/>
            <a:t>Results</a:t>
          </a:r>
          <a:endParaRPr lang="en-US" sz="1400" b="1" dirty="0"/>
        </a:p>
      </dgm:t>
    </dgm:pt>
    <dgm:pt modelId="{9D73CAC7-EF7E-4540-9FBB-194CD20E717F}" type="parTrans" cxnId="{A2C33DC2-F716-4326-B19B-60333DCFBA0A}">
      <dgm:prSet/>
      <dgm:spPr/>
      <dgm:t>
        <a:bodyPr/>
        <a:lstStyle/>
        <a:p>
          <a:endParaRPr lang="en-US" sz="2000" b="1"/>
        </a:p>
      </dgm:t>
    </dgm:pt>
    <dgm:pt modelId="{821FE1CD-3D51-463C-A063-A9A7C63FF3D5}" type="sibTrans" cxnId="{A2C33DC2-F716-4326-B19B-60333DCFBA0A}">
      <dgm:prSet custT="1"/>
      <dgm:spPr/>
      <dgm:t>
        <a:bodyPr/>
        <a:lstStyle/>
        <a:p>
          <a:endParaRPr lang="en-US" sz="2000" b="1"/>
        </a:p>
      </dgm:t>
    </dgm:pt>
    <dgm:pt modelId="{5AC000FD-A282-4176-81F0-310B1FF2EF66}">
      <dgm:prSet phldrT="[Text]" custT="1"/>
      <dgm:spPr/>
      <dgm:t>
        <a:bodyPr/>
        <a:lstStyle/>
        <a:p>
          <a:r>
            <a:rPr lang="en-US" sz="2000" b="1" dirty="0"/>
            <a:t>Continuous Improvement</a:t>
          </a:r>
          <a:endParaRPr lang="en-US" sz="1400" b="1" dirty="0"/>
        </a:p>
      </dgm:t>
    </dgm:pt>
    <dgm:pt modelId="{AD192961-BB40-4A9E-9B62-EF30C0A73C07}" type="parTrans" cxnId="{467DDD1D-B12D-4FD9-A385-76F4F7ABB126}">
      <dgm:prSet/>
      <dgm:spPr/>
      <dgm:t>
        <a:bodyPr/>
        <a:lstStyle/>
        <a:p>
          <a:endParaRPr lang="en-US" sz="2000" b="1"/>
        </a:p>
      </dgm:t>
    </dgm:pt>
    <dgm:pt modelId="{ACD9E879-E90D-4181-B03E-D50DF900F4B1}" type="sibTrans" cxnId="{467DDD1D-B12D-4FD9-A385-76F4F7ABB126}">
      <dgm:prSet/>
      <dgm:spPr/>
      <dgm:t>
        <a:bodyPr/>
        <a:lstStyle/>
        <a:p>
          <a:endParaRPr lang="en-US" sz="2000" b="1"/>
        </a:p>
      </dgm:t>
    </dgm:pt>
    <dgm:pt modelId="{F7C814BD-0759-4F28-8328-EB7050DA635C}" type="pres">
      <dgm:prSet presAssocID="{EC868525-0A56-4DBE-BAD6-D2FD4DE6CACB}" presName="Name0" presStyleCnt="0">
        <dgm:presLayoutVars>
          <dgm:dir/>
          <dgm:resizeHandles val="exact"/>
        </dgm:presLayoutVars>
      </dgm:prSet>
      <dgm:spPr/>
    </dgm:pt>
    <dgm:pt modelId="{33FC127B-ECD0-4FC9-A6AC-D9FDE95B8C71}" type="pres">
      <dgm:prSet presAssocID="{093CC440-7A25-4D61-A2CE-85598F562F7D}" presName="node" presStyleLbl="node1" presStyleIdx="0" presStyleCnt="4">
        <dgm:presLayoutVars>
          <dgm:bulletEnabled val="1"/>
        </dgm:presLayoutVars>
      </dgm:prSet>
      <dgm:spPr/>
    </dgm:pt>
    <dgm:pt modelId="{4C9F6563-0004-4FFC-B9B4-3B5F288730B4}" type="pres">
      <dgm:prSet presAssocID="{59BB0ED0-0336-47DF-B7F4-6F96FD966CD2}" presName="sibTrans" presStyleLbl="sibTrans2D1" presStyleIdx="0" presStyleCnt="3"/>
      <dgm:spPr/>
    </dgm:pt>
    <dgm:pt modelId="{E756B084-3306-4158-97F1-E0EF26C9138D}" type="pres">
      <dgm:prSet presAssocID="{59BB0ED0-0336-47DF-B7F4-6F96FD966CD2}" presName="connectorText" presStyleLbl="sibTrans2D1" presStyleIdx="0" presStyleCnt="3"/>
      <dgm:spPr/>
    </dgm:pt>
    <dgm:pt modelId="{70D83EF3-F3DD-4DE0-B028-78F84499C48A}" type="pres">
      <dgm:prSet presAssocID="{F64BFD7A-BA8D-4B4A-B22A-70C85B2520C6}" presName="node" presStyleLbl="node1" presStyleIdx="1" presStyleCnt="4">
        <dgm:presLayoutVars>
          <dgm:bulletEnabled val="1"/>
        </dgm:presLayoutVars>
      </dgm:prSet>
      <dgm:spPr/>
    </dgm:pt>
    <dgm:pt modelId="{0F624543-EFD3-49A0-81D4-9E6EC35140BF}" type="pres">
      <dgm:prSet presAssocID="{8081754E-B0D8-4A50-AADC-2661BF871959}" presName="sibTrans" presStyleLbl="sibTrans2D1" presStyleIdx="1" presStyleCnt="3"/>
      <dgm:spPr/>
    </dgm:pt>
    <dgm:pt modelId="{E5ED7D4F-CEEA-4EC5-9F4A-9221D876D9FC}" type="pres">
      <dgm:prSet presAssocID="{8081754E-B0D8-4A50-AADC-2661BF871959}" presName="connectorText" presStyleLbl="sibTrans2D1" presStyleIdx="1" presStyleCnt="3"/>
      <dgm:spPr/>
    </dgm:pt>
    <dgm:pt modelId="{340BB265-E080-40DC-9944-F0589F51B656}" type="pres">
      <dgm:prSet presAssocID="{63A740FF-E197-4238-AD1B-58F36F22FE5A}" presName="node" presStyleLbl="node1" presStyleIdx="2" presStyleCnt="4">
        <dgm:presLayoutVars>
          <dgm:bulletEnabled val="1"/>
        </dgm:presLayoutVars>
      </dgm:prSet>
      <dgm:spPr/>
    </dgm:pt>
    <dgm:pt modelId="{3F3DC7A0-F282-4160-980C-CD4D3D3A82D1}" type="pres">
      <dgm:prSet presAssocID="{821FE1CD-3D51-463C-A063-A9A7C63FF3D5}" presName="sibTrans" presStyleLbl="sibTrans2D1" presStyleIdx="2" presStyleCnt="3"/>
      <dgm:spPr/>
    </dgm:pt>
    <dgm:pt modelId="{F14B249D-F625-4E64-B919-199FC9C8CA3C}" type="pres">
      <dgm:prSet presAssocID="{821FE1CD-3D51-463C-A063-A9A7C63FF3D5}" presName="connectorText" presStyleLbl="sibTrans2D1" presStyleIdx="2" presStyleCnt="3"/>
      <dgm:spPr/>
    </dgm:pt>
    <dgm:pt modelId="{2E4D059C-C0AE-4E12-ACD9-0CE34D8939A6}" type="pres">
      <dgm:prSet presAssocID="{5AC000FD-A282-4176-81F0-310B1FF2EF66}" presName="node" presStyleLbl="node1" presStyleIdx="3" presStyleCnt="4" custLinFactNeighborY="-1818">
        <dgm:presLayoutVars>
          <dgm:bulletEnabled val="1"/>
        </dgm:presLayoutVars>
      </dgm:prSet>
      <dgm:spPr/>
    </dgm:pt>
  </dgm:ptLst>
  <dgm:cxnLst>
    <dgm:cxn modelId="{0CF3350E-B959-4BC3-AAC7-4585BB35B8B1}" srcId="{EC868525-0A56-4DBE-BAD6-D2FD4DE6CACB}" destId="{093CC440-7A25-4D61-A2CE-85598F562F7D}" srcOrd="0" destOrd="0" parTransId="{181AC16B-A75D-4828-A26E-370C6E568934}" sibTransId="{59BB0ED0-0336-47DF-B7F4-6F96FD966CD2}"/>
    <dgm:cxn modelId="{467DDD1D-B12D-4FD9-A385-76F4F7ABB126}" srcId="{EC868525-0A56-4DBE-BAD6-D2FD4DE6CACB}" destId="{5AC000FD-A282-4176-81F0-310B1FF2EF66}" srcOrd="3" destOrd="0" parTransId="{AD192961-BB40-4A9E-9B62-EF30C0A73C07}" sibTransId="{ACD9E879-E90D-4181-B03E-D50DF900F4B1}"/>
    <dgm:cxn modelId="{CF9BBA60-E609-482F-A648-56460D9B7E21}" type="presOf" srcId="{093CC440-7A25-4D61-A2CE-85598F562F7D}" destId="{33FC127B-ECD0-4FC9-A6AC-D9FDE95B8C71}" srcOrd="0" destOrd="0" presId="urn:microsoft.com/office/officeart/2005/8/layout/process1"/>
    <dgm:cxn modelId="{8149B565-DC60-4ECF-9168-E7D6079A4636}" type="presOf" srcId="{8081754E-B0D8-4A50-AADC-2661BF871959}" destId="{E5ED7D4F-CEEA-4EC5-9F4A-9221D876D9FC}" srcOrd="1" destOrd="0" presId="urn:microsoft.com/office/officeart/2005/8/layout/process1"/>
    <dgm:cxn modelId="{E88B7148-D671-46D6-94F6-4362C5883E5F}" type="presOf" srcId="{63A740FF-E197-4238-AD1B-58F36F22FE5A}" destId="{340BB265-E080-40DC-9944-F0589F51B656}" srcOrd="0" destOrd="0" presId="urn:microsoft.com/office/officeart/2005/8/layout/process1"/>
    <dgm:cxn modelId="{35E0FD4F-0478-4881-988A-18297D3E9036}" type="presOf" srcId="{59BB0ED0-0336-47DF-B7F4-6F96FD966CD2}" destId="{E756B084-3306-4158-97F1-E0EF26C9138D}" srcOrd="1" destOrd="0" presId="urn:microsoft.com/office/officeart/2005/8/layout/process1"/>
    <dgm:cxn modelId="{8F2E5970-C48D-44D1-80CD-A0B108A5978F}" type="presOf" srcId="{821FE1CD-3D51-463C-A063-A9A7C63FF3D5}" destId="{3F3DC7A0-F282-4160-980C-CD4D3D3A82D1}" srcOrd="0" destOrd="0" presId="urn:microsoft.com/office/officeart/2005/8/layout/process1"/>
    <dgm:cxn modelId="{1D8FB293-736B-4DF0-A518-ED2599F6A06C}" type="presOf" srcId="{F64BFD7A-BA8D-4B4A-B22A-70C85B2520C6}" destId="{70D83EF3-F3DD-4DE0-B028-78F84499C48A}" srcOrd="0" destOrd="0" presId="urn:microsoft.com/office/officeart/2005/8/layout/process1"/>
    <dgm:cxn modelId="{CFCF22AA-8E09-4673-BB0B-B2E58D78311F}" type="presOf" srcId="{59BB0ED0-0336-47DF-B7F4-6F96FD966CD2}" destId="{4C9F6563-0004-4FFC-B9B4-3B5F288730B4}" srcOrd="0" destOrd="0" presId="urn:microsoft.com/office/officeart/2005/8/layout/process1"/>
    <dgm:cxn modelId="{3CC49AAD-C87D-461D-BA15-5B7C7D3B141C}" type="presOf" srcId="{EC868525-0A56-4DBE-BAD6-D2FD4DE6CACB}" destId="{F7C814BD-0759-4F28-8328-EB7050DA635C}" srcOrd="0" destOrd="0" presId="urn:microsoft.com/office/officeart/2005/8/layout/process1"/>
    <dgm:cxn modelId="{A2C33DC2-F716-4326-B19B-60333DCFBA0A}" srcId="{EC868525-0A56-4DBE-BAD6-D2FD4DE6CACB}" destId="{63A740FF-E197-4238-AD1B-58F36F22FE5A}" srcOrd="2" destOrd="0" parTransId="{9D73CAC7-EF7E-4540-9FBB-194CD20E717F}" sibTransId="{821FE1CD-3D51-463C-A063-A9A7C63FF3D5}"/>
    <dgm:cxn modelId="{9B0847C7-FE40-4BAB-B49C-53AE5D9F2172}" type="presOf" srcId="{5AC000FD-A282-4176-81F0-310B1FF2EF66}" destId="{2E4D059C-C0AE-4E12-ACD9-0CE34D8939A6}" srcOrd="0" destOrd="0" presId="urn:microsoft.com/office/officeart/2005/8/layout/process1"/>
    <dgm:cxn modelId="{4134EEED-5290-468E-93BC-F50B67CEBAC0}" type="presOf" srcId="{821FE1CD-3D51-463C-A063-A9A7C63FF3D5}" destId="{F14B249D-F625-4E64-B919-199FC9C8CA3C}" srcOrd="1" destOrd="0" presId="urn:microsoft.com/office/officeart/2005/8/layout/process1"/>
    <dgm:cxn modelId="{153233F0-DF95-42A5-9F7D-08C28C0EC6C5}" srcId="{EC868525-0A56-4DBE-BAD6-D2FD4DE6CACB}" destId="{F64BFD7A-BA8D-4B4A-B22A-70C85B2520C6}" srcOrd="1" destOrd="0" parTransId="{3E29B596-049C-47B3-929E-B9B7D7CC2050}" sibTransId="{8081754E-B0D8-4A50-AADC-2661BF871959}"/>
    <dgm:cxn modelId="{2CFEE7FC-86AD-4FA2-AB8B-AC1EDF830A0A}" type="presOf" srcId="{8081754E-B0D8-4A50-AADC-2661BF871959}" destId="{0F624543-EFD3-49A0-81D4-9E6EC35140BF}" srcOrd="0" destOrd="0" presId="urn:microsoft.com/office/officeart/2005/8/layout/process1"/>
    <dgm:cxn modelId="{D6310207-9D20-4B34-9EC2-C4AED75CC192}" type="presParOf" srcId="{F7C814BD-0759-4F28-8328-EB7050DA635C}" destId="{33FC127B-ECD0-4FC9-A6AC-D9FDE95B8C71}" srcOrd="0" destOrd="0" presId="urn:microsoft.com/office/officeart/2005/8/layout/process1"/>
    <dgm:cxn modelId="{FA8D6A29-FCE9-4565-AE85-60EC78B683FE}" type="presParOf" srcId="{F7C814BD-0759-4F28-8328-EB7050DA635C}" destId="{4C9F6563-0004-4FFC-B9B4-3B5F288730B4}" srcOrd="1" destOrd="0" presId="urn:microsoft.com/office/officeart/2005/8/layout/process1"/>
    <dgm:cxn modelId="{F12BE60C-00B7-4603-9841-EC9D8647DE7B}" type="presParOf" srcId="{4C9F6563-0004-4FFC-B9B4-3B5F288730B4}" destId="{E756B084-3306-4158-97F1-E0EF26C9138D}" srcOrd="0" destOrd="0" presId="urn:microsoft.com/office/officeart/2005/8/layout/process1"/>
    <dgm:cxn modelId="{6A659B6B-E28B-430E-ACBF-5F15989D4C96}" type="presParOf" srcId="{F7C814BD-0759-4F28-8328-EB7050DA635C}" destId="{70D83EF3-F3DD-4DE0-B028-78F84499C48A}" srcOrd="2" destOrd="0" presId="urn:microsoft.com/office/officeart/2005/8/layout/process1"/>
    <dgm:cxn modelId="{5CC199F8-B320-48B0-9270-4F5AA25B609B}" type="presParOf" srcId="{F7C814BD-0759-4F28-8328-EB7050DA635C}" destId="{0F624543-EFD3-49A0-81D4-9E6EC35140BF}" srcOrd="3" destOrd="0" presId="urn:microsoft.com/office/officeart/2005/8/layout/process1"/>
    <dgm:cxn modelId="{9A844719-CFBA-46E3-B172-88CF0ECAABE4}" type="presParOf" srcId="{0F624543-EFD3-49A0-81D4-9E6EC35140BF}" destId="{E5ED7D4F-CEEA-4EC5-9F4A-9221D876D9FC}" srcOrd="0" destOrd="0" presId="urn:microsoft.com/office/officeart/2005/8/layout/process1"/>
    <dgm:cxn modelId="{97A158A1-D001-458E-B968-C6A7E40B9516}" type="presParOf" srcId="{F7C814BD-0759-4F28-8328-EB7050DA635C}" destId="{340BB265-E080-40DC-9944-F0589F51B656}" srcOrd="4" destOrd="0" presId="urn:microsoft.com/office/officeart/2005/8/layout/process1"/>
    <dgm:cxn modelId="{37A0B64C-C86F-4178-8D80-0C2DEE2CD2D4}" type="presParOf" srcId="{F7C814BD-0759-4F28-8328-EB7050DA635C}" destId="{3F3DC7A0-F282-4160-980C-CD4D3D3A82D1}" srcOrd="5" destOrd="0" presId="urn:microsoft.com/office/officeart/2005/8/layout/process1"/>
    <dgm:cxn modelId="{F33BEAF5-31FE-466F-9A95-27F64A2A10F2}" type="presParOf" srcId="{3F3DC7A0-F282-4160-980C-CD4D3D3A82D1}" destId="{F14B249D-F625-4E64-B919-199FC9C8CA3C}" srcOrd="0" destOrd="0" presId="urn:microsoft.com/office/officeart/2005/8/layout/process1"/>
    <dgm:cxn modelId="{2E13FE0D-613D-4131-8859-B9C10E7864EA}" type="presParOf" srcId="{F7C814BD-0759-4F28-8328-EB7050DA635C}" destId="{2E4D059C-C0AE-4E12-ACD9-0CE34D8939A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868525-0A56-4DBE-BAD6-D2FD4DE6CACB}" type="doc">
      <dgm:prSet loTypeId="urn:microsoft.com/office/officeart/2005/8/layout/process1" loCatId="process" qsTypeId="urn:microsoft.com/office/officeart/2005/8/quickstyle/simple1" qsCatId="simple" csTypeId="urn:microsoft.com/office/officeart/2005/8/colors/colorful2" csCatId="colorful" phldr="1"/>
      <dgm:spPr/>
    </dgm:pt>
    <dgm:pt modelId="{093CC440-7A25-4D61-A2CE-85598F562F7D}">
      <dgm:prSet phldrT="[Text]" custT="1"/>
      <dgm:spPr/>
      <dgm:t>
        <a:bodyPr/>
        <a:lstStyle/>
        <a:p>
          <a:r>
            <a:rPr lang="en-US" sz="2000" b="1"/>
            <a:t>Problem?</a:t>
          </a:r>
          <a:endParaRPr lang="en-US" sz="1200" b="1" dirty="0"/>
        </a:p>
      </dgm:t>
    </dgm:pt>
    <dgm:pt modelId="{181AC16B-A75D-4828-A26E-370C6E568934}" type="parTrans" cxnId="{0CF3350E-B959-4BC3-AAC7-4585BB35B8B1}">
      <dgm:prSet/>
      <dgm:spPr/>
      <dgm:t>
        <a:bodyPr/>
        <a:lstStyle/>
        <a:p>
          <a:endParaRPr lang="en-US" sz="2000" b="1"/>
        </a:p>
      </dgm:t>
    </dgm:pt>
    <dgm:pt modelId="{59BB0ED0-0336-47DF-B7F4-6F96FD966CD2}" type="sibTrans" cxnId="{0CF3350E-B959-4BC3-AAC7-4585BB35B8B1}">
      <dgm:prSet custT="1"/>
      <dgm:spPr/>
      <dgm:t>
        <a:bodyPr/>
        <a:lstStyle/>
        <a:p>
          <a:endParaRPr lang="en-US" sz="2000" b="1"/>
        </a:p>
      </dgm:t>
    </dgm:pt>
    <dgm:pt modelId="{F64BFD7A-BA8D-4B4A-B22A-70C85B2520C6}">
      <dgm:prSet phldrT="[Text]" custT="1"/>
      <dgm:spPr/>
      <dgm:t>
        <a:bodyPr/>
        <a:lstStyle/>
        <a:p>
          <a:r>
            <a:rPr lang="en-US" sz="2000" b="1"/>
            <a:t>Solution</a:t>
          </a:r>
          <a:endParaRPr lang="en-US" sz="1400" b="1" dirty="0"/>
        </a:p>
      </dgm:t>
    </dgm:pt>
    <dgm:pt modelId="{3E29B596-049C-47B3-929E-B9B7D7CC2050}" type="parTrans" cxnId="{153233F0-DF95-42A5-9F7D-08C28C0EC6C5}">
      <dgm:prSet/>
      <dgm:spPr/>
      <dgm:t>
        <a:bodyPr/>
        <a:lstStyle/>
        <a:p>
          <a:endParaRPr lang="en-US" sz="2000" b="1"/>
        </a:p>
      </dgm:t>
    </dgm:pt>
    <dgm:pt modelId="{8081754E-B0D8-4A50-AADC-2661BF871959}" type="sibTrans" cxnId="{153233F0-DF95-42A5-9F7D-08C28C0EC6C5}">
      <dgm:prSet custT="1"/>
      <dgm:spPr/>
      <dgm:t>
        <a:bodyPr/>
        <a:lstStyle/>
        <a:p>
          <a:endParaRPr lang="en-US" sz="2000" b="1"/>
        </a:p>
      </dgm:t>
    </dgm:pt>
    <dgm:pt modelId="{63A740FF-E197-4238-AD1B-58F36F22FE5A}">
      <dgm:prSet phldrT="[Text]" custT="1"/>
      <dgm:spPr/>
      <dgm:t>
        <a:bodyPr/>
        <a:lstStyle/>
        <a:p>
          <a:r>
            <a:rPr lang="en-US" sz="2000" b="1" dirty="0"/>
            <a:t>Results</a:t>
          </a:r>
          <a:endParaRPr lang="en-US" sz="1400" b="1" dirty="0"/>
        </a:p>
      </dgm:t>
    </dgm:pt>
    <dgm:pt modelId="{9D73CAC7-EF7E-4540-9FBB-194CD20E717F}" type="parTrans" cxnId="{A2C33DC2-F716-4326-B19B-60333DCFBA0A}">
      <dgm:prSet/>
      <dgm:spPr/>
      <dgm:t>
        <a:bodyPr/>
        <a:lstStyle/>
        <a:p>
          <a:endParaRPr lang="en-US" sz="2000" b="1"/>
        </a:p>
      </dgm:t>
    </dgm:pt>
    <dgm:pt modelId="{821FE1CD-3D51-463C-A063-A9A7C63FF3D5}" type="sibTrans" cxnId="{A2C33DC2-F716-4326-B19B-60333DCFBA0A}">
      <dgm:prSet custT="1"/>
      <dgm:spPr/>
      <dgm:t>
        <a:bodyPr/>
        <a:lstStyle/>
        <a:p>
          <a:endParaRPr lang="en-US" sz="2000" b="1"/>
        </a:p>
      </dgm:t>
    </dgm:pt>
    <dgm:pt modelId="{5AC000FD-A282-4176-81F0-310B1FF2EF66}">
      <dgm:prSet phldrT="[Text]" custT="1"/>
      <dgm:spPr/>
      <dgm:t>
        <a:bodyPr/>
        <a:lstStyle/>
        <a:p>
          <a:r>
            <a:rPr lang="en-US" sz="2000" b="1" dirty="0"/>
            <a:t>Continuous Improvement</a:t>
          </a:r>
          <a:endParaRPr lang="en-US" sz="1400" b="1" dirty="0"/>
        </a:p>
      </dgm:t>
    </dgm:pt>
    <dgm:pt modelId="{AD192961-BB40-4A9E-9B62-EF30C0A73C07}" type="parTrans" cxnId="{467DDD1D-B12D-4FD9-A385-76F4F7ABB126}">
      <dgm:prSet/>
      <dgm:spPr/>
      <dgm:t>
        <a:bodyPr/>
        <a:lstStyle/>
        <a:p>
          <a:endParaRPr lang="en-US" sz="2000" b="1"/>
        </a:p>
      </dgm:t>
    </dgm:pt>
    <dgm:pt modelId="{ACD9E879-E90D-4181-B03E-D50DF900F4B1}" type="sibTrans" cxnId="{467DDD1D-B12D-4FD9-A385-76F4F7ABB126}">
      <dgm:prSet/>
      <dgm:spPr/>
      <dgm:t>
        <a:bodyPr/>
        <a:lstStyle/>
        <a:p>
          <a:endParaRPr lang="en-US" sz="2000" b="1"/>
        </a:p>
      </dgm:t>
    </dgm:pt>
    <dgm:pt modelId="{F7C814BD-0759-4F28-8328-EB7050DA635C}" type="pres">
      <dgm:prSet presAssocID="{EC868525-0A56-4DBE-BAD6-D2FD4DE6CACB}" presName="Name0" presStyleCnt="0">
        <dgm:presLayoutVars>
          <dgm:dir/>
          <dgm:resizeHandles val="exact"/>
        </dgm:presLayoutVars>
      </dgm:prSet>
      <dgm:spPr/>
    </dgm:pt>
    <dgm:pt modelId="{33FC127B-ECD0-4FC9-A6AC-D9FDE95B8C71}" type="pres">
      <dgm:prSet presAssocID="{093CC440-7A25-4D61-A2CE-85598F562F7D}" presName="node" presStyleLbl="node1" presStyleIdx="0" presStyleCnt="4">
        <dgm:presLayoutVars>
          <dgm:bulletEnabled val="1"/>
        </dgm:presLayoutVars>
      </dgm:prSet>
      <dgm:spPr/>
    </dgm:pt>
    <dgm:pt modelId="{4C9F6563-0004-4FFC-B9B4-3B5F288730B4}" type="pres">
      <dgm:prSet presAssocID="{59BB0ED0-0336-47DF-B7F4-6F96FD966CD2}" presName="sibTrans" presStyleLbl="sibTrans2D1" presStyleIdx="0" presStyleCnt="3"/>
      <dgm:spPr/>
    </dgm:pt>
    <dgm:pt modelId="{E756B084-3306-4158-97F1-E0EF26C9138D}" type="pres">
      <dgm:prSet presAssocID="{59BB0ED0-0336-47DF-B7F4-6F96FD966CD2}" presName="connectorText" presStyleLbl="sibTrans2D1" presStyleIdx="0" presStyleCnt="3"/>
      <dgm:spPr/>
    </dgm:pt>
    <dgm:pt modelId="{70D83EF3-F3DD-4DE0-B028-78F84499C48A}" type="pres">
      <dgm:prSet presAssocID="{F64BFD7A-BA8D-4B4A-B22A-70C85B2520C6}" presName="node" presStyleLbl="node1" presStyleIdx="1" presStyleCnt="4">
        <dgm:presLayoutVars>
          <dgm:bulletEnabled val="1"/>
        </dgm:presLayoutVars>
      </dgm:prSet>
      <dgm:spPr/>
    </dgm:pt>
    <dgm:pt modelId="{0F624543-EFD3-49A0-81D4-9E6EC35140BF}" type="pres">
      <dgm:prSet presAssocID="{8081754E-B0D8-4A50-AADC-2661BF871959}" presName="sibTrans" presStyleLbl="sibTrans2D1" presStyleIdx="1" presStyleCnt="3"/>
      <dgm:spPr/>
    </dgm:pt>
    <dgm:pt modelId="{E5ED7D4F-CEEA-4EC5-9F4A-9221D876D9FC}" type="pres">
      <dgm:prSet presAssocID="{8081754E-B0D8-4A50-AADC-2661BF871959}" presName="connectorText" presStyleLbl="sibTrans2D1" presStyleIdx="1" presStyleCnt="3"/>
      <dgm:spPr/>
    </dgm:pt>
    <dgm:pt modelId="{340BB265-E080-40DC-9944-F0589F51B656}" type="pres">
      <dgm:prSet presAssocID="{63A740FF-E197-4238-AD1B-58F36F22FE5A}" presName="node" presStyleLbl="node1" presStyleIdx="2" presStyleCnt="4">
        <dgm:presLayoutVars>
          <dgm:bulletEnabled val="1"/>
        </dgm:presLayoutVars>
      </dgm:prSet>
      <dgm:spPr/>
    </dgm:pt>
    <dgm:pt modelId="{3F3DC7A0-F282-4160-980C-CD4D3D3A82D1}" type="pres">
      <dgm:prSet presAssocID="{821FE1CD-3D51-463C-A063-A9A7C63FF3D5}" presName="sibTrans" presStyleLbl="sibTrans2D1" presStyleIdx="2" presStyleCnt="3"/>
      <dgm:spPr/>
    </dgm:pt>
    <dgm:pt modelId="{F14B249D-F625-4E64-B919-199FC9C8CA3C}" type="pres">
      <dgm:prSet presAssocID="{821FE1CD-3D51-463C-A063-A9A7C63FF3D5}" presName="connectorText" presStyleLbl="sibTrans2D1" presStyleIdx="2" presStyleCnt="3"/>
      <dgm:spPr/>
    </dgm:pt>
    <dgm:pt modelId="{2E4D059C-C0AE-4E12-ACD9-0CE34D8939A6}" type="pres">
      <dgm:prSet presAssocID="{5AC000FD-A282-4176-81F0-310B1FF2EF66}" presName="node" presStyleLbl="node1" presStyleIdx="3" presStyleCnt="4" custLinFactNeighborY="-1818">
        <dgm:presLayoutVars>
          <dgm:bulletEnabled val="1"/>
        </dgm:presLayoutVars>
      </dgm:prSet>
      <dgm:spPr/>
    </dgm:pt>
  </dgm:ptLst>
  <dgm:cxnLst>
    <dgm:cxn modelId="{0CF3350E-B959-4BC3-AAC7-4585BB35B8B1}" srcId="{EC868525-0A56-4DBE-BAD6-D2FD4DE6CACB}" destId="{093CC440-7A25-4D61-A2CE-85598F562F7D}" srcOrd="0" destOrd="0" parTransId="{181AC16B-A75D-4828-A26E-370C6E568934}" sibTransId="{59BB0ED0-0336-47DF-B7F4-6F96FD966CD2}"/>
    <dgm:cxn modelId="{467DDD1D-B12D-4FD9-A385-76F4F7ABB126}" srcId="{EC868525-0A56-4DBE-BAD6-D2FD4DE6CACB}" destId="{5AC000FD-A282-4176-81F0-310B1FF2EF66}" srcOrd="3" destOrd="0" parTransId="{AD192961-BB40-4A9E-9B62-EF30C0A73C07}" sibTransId="{ACD9E879-E90D-4181-B03E-D50DF900F4B1}"/>
    <dgm:cxn modelId="{CF9BBA60-E609-482F-A648-56460D9B7E21}" type="presOf" srcId="{093CC440-7A25-4D61-A2CE-85598F562F7D}" destId="{33FC127B-ECD0-4FC9-A6AC-D9FDE95B8C71}" srcOrd="0" destOrd="0" presId="urn:microsoft.com/office/officeart/2005/8/layout/process1"/>
    <dgm:cxn modelId="{8149B565-DC60-4ECF-9168-E7D6079A4636}" type="presOf" srcId="{8081754E-B0D8-4A50-AADC-2661BF871959}" destId="{E5ED7D4F-CEEA-4EC5-9F4A-9221D876D9FC}" srcOrd="1" destOrd="0" presId="urn:microsoft.com/office/officeart/2005/8/layout/process1"/>
    <dgm:cxn modelId="{E88B7148-D671-46D6-94F6-4362C5883E5F}" type="presOf" srcId="{63A740FF-E197-4238-AD1B-58F36F22FE5A}" destId="{340BB265-E080-40DC-9944-F0589F51B656}" srcOrd="0" destOrd="0" presId="urn:microsoft.com/office/officeart/2005/8/layout/process1"/>
    <dgm:cxn modelId="{35E0FD4F-0478-4881-988A-18297D3E9036}" type="presOf" srcId="{59BB0ED0-0336-47DF-B7F4-6F96FD966CD2}" destId="{E756B084-3306-4158-97F1-E0EF26C9138D}" srcOrd="1" destOrd="0" presId="urn:microsoft.com/office/officeart/2005/8/layout/process1"/>
    <dgm:cxn modelId="{8F2E5970-C48D-44D1-80CD-A0B108A5978F}" type="presOf" srcId="{821FE1CD-3D51-463C-A063-A9A7C63FF3D5}" destId="{3F3DC7A0-F282-4160-980C-CD4D3D3A82D1}" srcOrd="0" destOrd="0" presId="urn:microsoft.com/office/officeart/2005/8/layout/process1"/>
    <dgm:cxn modelId="{1D8FB293-736B-4DF0-A518-ED2599F6A06C}" type="presOf" srcId="{F64BFD7A-BA8D-4B4A-B22A-70C85B2520C6}" destId="{70D83EF3-F3DD-4DE0-B028-78F84499C48A}" srcOrd="0" destOrd="0" presId="urn:microsoft.com/office/officeart/2005/8/layout/process1"/>
    <dgm:cxn modelId="{CFCF22AA-8E09-4673-BB0B-B2E58D78311F}" type="presOf" srcId="{59BB0ED0-0336-47DF-B7F4-6F96FD966CD2}" destId="{4C9F6563-0004-4FFC-B9B4-3B5F288730B4}" srcOrd="0" destOrd="0" presId="urn:microsoft.com/office/officeart/2005/8/layout/process1"/>
    <dgm:cxn modelId="{3CC49AAD-C87D-461D-BA15-5B7C7D3B141C}" type="presOf" srcId="{EC868525-0A56-4DBE-BAD6-D2FD4DE6CACB}" destId="{F7C814BD-0759-4F28-8328-EB7050DA635C}" srcOrd="0" destOrd="0" presId="urn:microsoft.com/office/officeart/2005/8/layout/process1"/>
    <dgm:cxn modelId="{A2C33DC2-F716-4326-B19B-60333DCFBA0A}" srcId="{EC868525-0A56-4DBE-BAD6-D2FD4DE6CACB}" destId="{63A740FF-E197-4238-AD1B-58F36F22FE5A}" srcOrd="2" destOrd="0" parTransId="{9D73CAC7-EF7E-4540-9FBB-194CD20E717F}" sibTransId="{821FE1CD-3D51-463C-A063-A9A7C63FF3D5}"/>
    <dgm:cxn modelId="{9B0847C7-FE40-4BAB-B49C-53AE5D9F2172}" type="presOf" srcId="{5AC000FD-A282-4176-81F0-310B1FF2EF66}" destId="{2E4D059C-C0AE-4E12-ACD9-0CE34D8939A6}" srcOrd="0" destOrd="0" presId="urn:microsoft.com/office/officeart/2005/8/layout/process1"/>
    <dgm:cxn modelId="{4134EEED-5290-468E-93BC-F50B67CEBAC0}" type="presOf" srcId="{821FE1CD-3D51-463C-A063-A9A7C63FF3D5}" destId="{F14B249D-F625-4E64-B919-199FC9C8CA3C}" srcOrd="1" destOrd="0" presId="urn:microsoft.com/office/officeart/2005/8/layout/process1"/>
    <dgm:cxn modelId="{153233F0-DF95-42A5-9F7D-08C28C0EC6C5}" srcId="{EC868525-0A56-4DBE-BAD6-D2FD4DE6CACB}" destId="{F64BFD7A-BA8D-4B4A-B22A-70C85B2520C6}" srcOrd="1" destOrd="0" parTransId="{3E29B596-049C-47B3-929E-B9B7D7CC2050}" sibTransId="{8081754E-B0D8-4A50-AADC-2661BF871959}"/>
    <dgm:cxn modelId="{2CFEE7FC-86AD-4FA2-AB8B-AC1EDF830A0A}" type="presOf" srcId="{8081754E-B0D8-4A50-AADC-2661BF871959}" destId="{0F624543-EFD3-49A0-81D4-9E6EC35140BF}" srcOrd="0" destOrd="0" presId="urn:microsoft.com/office/officeart/2005/8/layout/process1"/>
    <dgm:cxn modelId="{D6310207-9D20-4B34-9EC2-C4AED75CC192}" type="presParOf" srcId="{F7C814BD-0759-4F28-8328-EB7050DA635C}" destId="{33FC127B-ECD0-4FC9-A6AC-D9FDE95B8C71}" srcOrd="0" destOrd="0" presId="urn:microsoft.com/office/officeart/2005/8/layout/process1"/>
    <dgm:cxn modelId="{FA8D6A29-FCE9-4565-AE85-60EC78B683FE}" type="presParOf" srcId="{F7C814BD-0759-4F28-8328-EB7050DA635C}" destId="{4C9F6563-0004-4FFC-B9B4-3B5F288730B4}" srcOrd="1" destOrd="0" presId="urn:microsoft.com/office/officeart/2005/8/layout/process1"/>
    <dgm:cxn modelId="{F12BE60C-00B7-4603-9841-EC9D8647DE7B}" type="presParOf" srcId="{4C9F6563-0004-4FFC-B9B4-3B5F288730B4}" destId="{E756B084-3306-4158-97F1-E0EF26C9138D}" srcOrd="0" destOrd="0" presId="urn:microsoft.com/office/officeart/2005/8/layout/process1"/>
    <dgm:cxn modelId="{6A659B6B-E28B-430E-ACBF-5F15989D4C96}" type="presParOf" srcId="{F7C814BD-0759-4F28-8328-EB7050DA635C}" destId="{70D83EF3-F3DD-4DE0-B028-78F84499C48A}" srcOrd="2" destOrd="0" presId="urn:microsoft.com/office/officeart/2005/8/layout/process1"/>
    <dgm:cxn modelId="{5CC199F8-B320-48B0-9270-4F5AA25B609B}" type="presParOf" srcId="{F7C814BD-0759-4F28-8328-EB7050DA635C}" destId="{0F624543-EFD3-49A0-81D4-9E6EC35140BF}" srcOrd="3" destOrd="0" presId="urn:microsoft.com/office/officeart/2005/8/layout/process1"/>
    <dgm:cxn modelId="{9A844719-CFBA-46E3-B172-88CF0ECAABE4}" type="presParOf" srcId="{0F624543-EFD3-49A0-81D4-9E6EC35140BF}" destId="{E5ED7D4F-CEEA-4EC5-9F4A-9221D876D9FC}" srcOrd="0" destOrd="0" presId="urn:microsoft.com/office/officeart/2005/8/layout/process1"/>
    <dgm:cxn modelId="{97A158A1-D001-458E-B968-C6A7E40B9516}" type="presParOf" srcId="{F7C814BD-0759-4F28-8328-EB7050DA635C}" destId="{340BB265-E080-40DC-9944-F0589F51B656}" srcOrd="4" destOrd="0" presId="urn:microsoft.com/office/officeart/2005/8/layout/process1"/>
    <dgm:cxn modelId="{37A0B64C-C86F-4178-8D80-0C2DEE2CD2D4}" type="presParOf" srcId="{F7C814BD-0759-4F28-8328-EB7050DA635C}" destId="{3F3DC7A0-F282-4160-980C-CD4D3D3A82D1}" srcOrd="5" destOrd="0" presId="urn:microsoft.com/office/officeart/2005/8/layout/process1"/>
    <dgm:cxn modelId="{F33BEAF5-31FE-466F-9A95-27F64A2A10F2}" type="presParOf" srcId="{3F3DC7A0-F282-4160-980C-CD4D3D3A82D1}" destId="{F14B249D-F625-4E64-B919-199FC9C8CA3C}" srcOrd="0" destOrd="0" presId="urn:microsoft.com/office/officeart/2005/8/layout/process1"/>
    <dgm:cxn modelId="{2E13FE0D-613D-4131-8859-B9C10E7864EA}" type="presParOf" srcId="{F7C814BD-0759-4F28-8328-EB7050DA635C}" destId="{2E4D059C-C0AE-4E12-ACD9-0CE34D8939A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868525-0A56-4DBE-BAD6-D2FD4DE6CACB}" type="doc">
      <dgm:prSet loTypeId="urn:microsoft.com/office/officeart/2005/8/layout/process1" loCatId="process" qsTypeId="urn:microsoft.com/office/officeart/2005/8/quickstyle/simple1" qsCatId="simple" csTypeId="urn:microsoft.com/office/officeart/2005/8/colors/colorful1" csCatId="colorful" phldr="1"/>
      <dgm:spPr/>
    </dgm:pt>
    <dgm:pt modelId="{093CC440-7A25-4D61-A2CE-85598F562F7D}">
      <dgm:prSet phldrT="[Text]" custT="1"/>
      <dgm:spPr/>
      <dgm:t>
        <a:bodyPr/>
        <a:lstStyle/>
        <a:p>
          <a:r>
            <a:rPr lang="en-US" sz="2000" b="1" dirty="0"/>
            <a:t>Problem?</a:t>
          </a:r>
          <a:endParaRPr lang="en-US" sz="1200" b="1" dirty="0"/>
        </a:p>
      </dgm:t>
    </dgm:pt>
    <dgm:pt modelId="{181AC16B-A75D-4828-A26E-370C6E568934}" type="parTrans" cxnId="{0CF3350E-B959-4BC3-AAC7-4585BB35B8B1}">
      <dgm:prSet/>
      <dgm:spPr/>
      <dgm:t>
        <a:bodyPr/>
        <a:lstStyle/>
        <a:p>
          <a:endParaRPr lang="en-US" sz="2000" b="1"/>
        </a:p>
      </dgm:t>
    </dgm:pt>
    <dgm:pt modelId="{59BB0ED0-0336-47DF-B7F4-6F96FD966CD2}" type="sibTrans" cxnId="{0CF3350E-B959-4BC3-AAC7-4585BB35B8B1}">
      <dgm:prSet custT="1"/>
      <dgm:spPr/>
      <dgm:t>
        <a:bodyPr/>
        <a:lstStyle/>
        <a:p>
          <a:endParaRPr lang="en-US" sz="2000" b="1"/>
        </a:p>
      </dgm:t>
    </dgm:pt>
    <dgm:pt modelId="{F64BFD7A-BA8D-4B4A-B22A-70C85B2520C6}">
      <dgm:prSet phldrT="[Text]" custT="1"/>
      <dgm:spPr/>
      <dgm:t>
        <a:bodyPr/>
        <a:lstStyle/>
        <a:p>
          <a:r>
            <a:rPr lang="en-US" sz="2000" b="1"/>
            <a:t>Solution</a:t>
          </a:r>
          <a:endParaRPr lang="en-US" sz="1400" b="1" dirty="0"/>
        </a:p>
      </dgm:t>
    </dgm:pt>
    <dgm:pt modelId="{3E29B596-049C-47B3-929E-B9B7D7CC2050}" type="parTrans" cxnId="{153233F0-DF95-42A5-9F7D-08C28C0EC6C5}">
      <dgm:prSet/>
      <dgm:spPr/>
      <dgm:t>
        <a:bodyPr/>
        <a:lstStyle/>
        <a:p>
          <a:endParaRPr lang="en-US" sz="2000" b="1"/>
        </a:p>
      </dgm:t>
    </dgm:pt>
    <dgm:pt modelId="{8081754E-B0D8-4A50-AADC-2661BF871959}" type="sibTrans" cxnId="{153233F0-DF95-42A5-9F7D-08C28C0EC6C5}">
      <dgm:prSet custT="1"/>
      <dgm:spPr/>
      <dgm:t>
        <a:bodyPr/>
        <a:lstStyle/>
        <a:p>
          <a:endParaRPr lang="en-US" sz="2000" b="1"/>
        </a:p>
      </dgm:t>
    </dgm:pt>
    <dgm:pt modelId="{63A740FF-E197-4238-AD1B-58F36F22FE5A}">
      <dgm:prSet phldrT="[Text]" custT="1"/>
      <dgm:spPr/>
      <dgm:t>
        <a:bodyPr/>
        <a:lstStyle/>
        <a:p>
          <a:r>
            <a:rPr lang="en-US" sz="2000" b="1" dirty="0"/>
            <a:t>Results</a:t>
          </a:r>
          <a:endParaRPr lang="en-US" sz="1400" b="1" dirty="0"/>
        </a:p>
      </dgm:t>
    </dgm:pt>
    <dgm:pt modelId="{9D73CAC7-EF7E-4540-9FBB-194CD20E717F}" type="parTrans" cxnId="{A2C33DC2-F716-4326-B19B-60333DCFBA0A}">
      <dgm:prSet/>
      <dgm:spPr/>
      <dgm:t>
        <a:bodyPr/>
        <a:lstStyle/>
        <a:p>
          <a:endParaRPr lang="en-US" sz="2000" b="1"/>
        </a:p>
      </dgm:t>
    </dgm:pt>
    <dgm:pt modelId="{821FE1CD-3D51-463C-A063-A9A7C63FF3D5}" type="sibTrans" cxnId="{A2C33DC2-F716-4326-B19B-60333DCFBA0A}">
      <dgm:prSet custT="1"/>
      <dgm:spPr/>
      <dgm:t>
        <a:bodyPr/>
        <a:lstStyle/>
        <a:p>
          <a:endParaRPr lang="en-US" sz="2000" b="1"/>
        </a:p>
      </dgm:t>
    </dgm:pt>
    <dgm:pt modelId="{F7C814BD-0759-4F28-8328-EB7050DA635C}" type="pres">
      <dgm:prSet presAssocID="{EC868525-0A56-4DBE-BAD6-D2FD4DE6CACB}" presName="Name0" presStyleCnt="0">
        <dgm:presLayoutVars>
          <dgm:dir/>
          <dgm:resizeHandles val="exact"/>
        </dgm:presLayoutVars>
      </dgm:prSet>
      <dgm:spPr/>
    </dgm:pt>
    <dgm:pt modelId="{33FC127B-ECD0-4FC9-A6AC-D9FDE95B8C71}" type="pres">
      <dgm:prSet presAssocID="{093CC440-7A25-4D61-A2CE-85598F562F7D}" presName="node" presStyleLbl="node1" presStyleIdx="0" presStyleCnt="3">
        <dgm:presLayoutVars>
          <dgm:bulletEnabled val="1"/>
        </dgm:presLayoutVars>
      </dgm:prSet>
      <dgm:spPr/>
    </dgm:pt>
    <dgm:pt modelId="{4C9F6563-0004-4FFC-B9B4-3B5F288730B4}" type="pres">
      <dgm:prSet presAssocID="{59BB0ED0-0336-47DF-B7F4-6F96FD966CD2}" presName="sibTrans" presStyleLbl="sibTrans2D1" presStyleIdx="0" presStyleCnt="2"/>
      <dgm:spPr/>
    </dgm:pt>
    <dgm:pt modelId="{E756B084-3306-4158-97F1-E0EF26C9138D}" type="pres">
      <dgm:prSet presAssocID="{59BB0ED0-0336-47DF-B7F4-6F96FD966CD2}" presName="connectorText" presStyleLbl="sibTrans2D1" presStyleIdx="0" presStyleCnt="2"/>
      <dgm:spPr/>
    </dgm:pt>
    <dgm:pt modelId="{70D83EF3-F3DD-4DE0-B028-78F84499C48A}" type="pres">
      <dgm:prSet presAssocID="{F64BFD7A-BA8D-4B4A-B22A-70C85B2520C6}" presName="node" presStyleLbl="node1" presStyleIdx="1" presStyleCnt="3">
        <dgm:presLayoutVars>
          <dgm:bulletEnabled val="1"/>
        </dgm:presLayoutVars>
      </dgm:prSet>
      <dgm:spPr/>
    </dgm:pt>
    <dgm:pt modelId="{0F624543-EFD3-49A0-81D4-9E6EC35140BF}" type="pres">
      <dgm:prSet presAssocID="{8081754E-B0D8-4A50-AADC-2661BF871959}" presName="sibTrans" presStyleLbl="sibTrans2D1" presStyleIdx="1" presStyleCnt="2"/>
      <dgm:spPr/>
    </dgm:pt>
    <dgm:pt modelId="{E5ED7D4F-CEEA-4EC5-9F4A-9221D876D9FC}" type="pres">
      <dgm:prSet presAssocID="{8081754E-B0D8-4A50-AADC-2661BF871959}" presName="connectorText" presStyleLbl="sibTrans2D1" presStyleIdx="1" presStyleCnt="2"/>
      <dgm:spPr/>
    </dgm:pt>
    <dgm:pt modelId="{340BB265-E080-40DC-9944-F0589F51B656}" type="pres">
      <dgm:prSet presAssocID="{63A740FF-E197-4238-AD1B-58F36F22FE5A}" presName="node" presStyleLbl="node1" presStyleIdx="2" presStyleCnt="3">
        <dgm:presLayoutVars>
          <dgm:bulletEnabled val="1"/>
        </dgm:presLayoutVars>
      </dgm:prSet>
      <dgm:spPr/>
    </dgm:pt>
  </dgm:ptLst>
  <dgm:cxnLst>
    <dgm:cxn modelId="{0CF3350E-B959-4BC3-AAC7-4585BB35B8B1}" srcId="{EC868525-0A56-4DBE-BAD6-D2FD4DE6CACB}" destId="{093CC440-7A25-4D61-A2CE-85598F562F7D}" srcOrd="0" destOrd="0" parTransId="{181AC16B-A75D-4828-A26E-370C6E568934}" sibTransId="{59BB0ED0-0336-47DF-B7F4-6F96FD966CD2}"/>
    <dgm:cxn modelId="{5AFC6C0E-DB4C-4A07-9324-1830E6919615}" type="presOf" srcId="{8081754E-B0D8-4A50-AADC-2661BF871959}" destId="{E5ED7D4F-CEEA-4EC5-9F4A-9221D876D9FC}" srcOrd="1" destOrd="0" presId="urn:microsoft.com/office/officeart/2005/8/layout/process1"/>
    <dgm:cxn modelId="{E9244236-5854-43FA-9CA9-A80C590F331F}" type="presOf" srcId="{F64BFD7A-BA8D-4B4A-B22A-70C85B2520C6}" destId="{70D83EF3-F3DD-4DE0-B028-78F84499C48A}" srcOrd="0" destOrd="0" presId="urn:microsoft.com/office/officeart/2005/8/layout/process1"/>
    <dgm:cxn modelId="{1B1E433D-A0E2-4874-9254-DBB638170BF0}" type="presOf" srcId="{63A740FF-E197-4238-AD1B-58F36F22FE5A}" destId="{340BB265-E080-40DC-9944-F0589F51B656}" srcOrd="0" destOrd="0" presId="urn:microsoft.com/office/officeart/2005/8/layout/process1"/>
    <dgm:cxn modelId="{9B2F106A-463F-4F27-A862-BB1919E46BC6}" type="presOf" srcId="{8081754E-B0D8-4A50-AADC-2661BF871959}" destId="{0F624543-EFD3-49A0-81D4-9E6EC35140BF}" srcOrd="0" destOrd="0" presId="urn:microsoft.com/office/officeart/2005/8/layout/process1"/>
    <dgm:cxn modelId="{E9561058-E3B1-46E8-A848-5B8EB7E36030}" type="presOf" srcId="{59BB0ED0-0336-47DF-B7F4-6F96FD966CD2}" destId="{E756B084-3306-4158-97F1-E0EF26C9138D}" srcOrd="1" destOrd="0" presId="urn:microsoft.com/office/officeart/2005/8/layout/process1"/>
    <dgm:cxn modelId="{3CC49AAD-C87D-461D-BA15-5B7C7D3B141C}" type="presOf" srcId="{EC868525-0A56-4DBE-BAD6-D2FD4DE6CACB}" destId="{F7C814BD-0759-4F28-8328-EB7050DA635C}" srcOrd="0" destOrd="0" presId="urn:microsoft.com/office/officeart/2005/8/layout/process1"/>
    <dgm:cxn modelId="{A2C33DC2-F716-4326-B19B-60333DCFBA0A}" srcId="{EC868525-0A56-4DBE-BAD6-D2FD4DE6CACB}" destId="{63A740FF-E197-4238-AD1B-58F36F22FE5A}" srcOrd="2" destOrd="0" parTransId="{9D73CAC7-EF7E-4540-9FBB-194CD20E717F}" sibTransId="{821FE1CD-3D51-463C-A063-A9A7C63FF3D5}"/>
    <dgm:cxn modelId="{76AF77E7-102E-4864-B2EB-61BECEC8561E}" type="presOf" srcId="{093CC440-7A25-4D61-A2CE-85598F562F7D}" destId="{33FC127B-ECD0-4FC9-A6AC-D9FDE95B8C71}" srcOrd="0" destOrd="0" presId="urn:microsoft.com/office/officeart/2005/8/layout/process1"/>
    <dgm:cxn modelId="{153233F0-DF95-42A5-9F7D-08C28C0EC6C5}" srcId="{EC868525-0A56-4DBE-BAD6-D2FD4DE6CACB}" destId="{F64BFD7A-BA8D-4B4A-B22A-70C85B2520C6}" srcOrd="1" destOrd="0" parTransId="{3E29B596-049C-47B3-929E-B9B7D7CC2050}" sibTransId="{8081754E-B0D8-4A50-AADC-2661BF871959}"/>
    <dgm:cxn modelId="{652BD4F7-8D10-4B74-968A-FB284A23E40D}" type="presOf" srcId="{59BB0ED0-0336-47DF-B7F4-6F96FD966CD2}" destId="{4C9F6563-0004-4FFC-B9B4-3B5F288730B4}" srcOrd="0" destOrd="0" presId="urn:microsoft.com/office/officeart/2005/8/layout/process1"/>
    <dgm:cxn modelId="{CF209269-295D-4131-97B4-86F2140473F9}" type="presParOf" srcId="{F7C814BD-0759-4F28-8328-EB7050DA635C}" destId="{33FC127B-ECD0-4FC9-A6AC-D9FDE95B8C71}" srcOrd="0" destOrd="0" presId="urn:microsoft.com/office/officeart/2005/8/layout/process1"/>
    <dgm:cxn modelId="{B6A9C3ED-342E-4E90-9EF2-3CCD38559F47}" type="presParOf" srcId="{F7C814BD-0759-4F28-8328-EB7050DA635C}" destId="{4C9F6563-0004-4FFC-B9B4-3B5F288730B4}" srcOrd="1" destOrd="0" presId="urn:microsoft.com/office/officeart/2005/8/layout/process1"/>
    <dgm:cxn modelId="{65424D0C-E8F4-4AFA-9584-1D20428E6F4A}" type="presParOf" srcId="{4C9F6563-0004-4FFC-B9B4-3B5F288730B4}" destId="{E756B084-3306-4158-97F1-E0EF26C9138D}" srcOrd="0" destOrd="0" presId="urn:microsoft.com/office/officeart/2005/8/layout/process1"/>
    <dgm:cxn modelId="{F9BCEF04-7EDE-4C65-8BCC-F0BD48B74A6B}" type="presParOf" srcId="{F7C814BD-0759-4F28-8328-EB7050DA635C}" destId="{70D83EF3-F3DD-4DE0-B028-78F84499C48A}" srcOrd="2" destOrd="0" presId="urn:microsoft.com/office/officeart/2005/8/layout/process1"/>
    <dgm:cxn modelId="{083D4574-087B-4AA3-B13C-62B0FC4098F1}" type="presParOf" srcId="{F7C814BD-0759-4F28-8328-EB7050DA635C}" destId="{0F624543-EFD3-49A0-81D4-9E6EC35140BF}" srcOrd="3" destOrd="0" presId="urn:microsoft.com/office/officeart/2005/8/layout/process1"/>
    <dgm:cxn modelId="{46419E18-2B87-4D03-AC99-1A3196466E9C}" type="presParOf" srcId="{0F624543-EFD3-49A0-81D4-9E6EC35140BF}" destId="{E5ED7D4F-CEEA-4EC5-9F4A-9221D876D9FC}" srcOrd="0" destOrd="0" presId="urn:microsoft.com/office/officeart/2005/8/layout/process1"/>
    <dgm:cxn modelId="{C573E286-42E7-4B59-9602-AB10CE291D9C}" type="presParOf" srcId="{F7C814BD-0759-4F28-8328-EB7050DA635C}" destId="{340BB265-E080-40DC-9944-F0589F51B65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360E1E-8EDC-40D3-BC1C-39BBC5FF7A25}" type="doc">
      <dgm:prSet loTypeId="urn:microsoft.com/office/officeart/2005/8/layout/rings+Icon" loCatId="relationship" qsTypeId="urn:microsoft.com/office/officeart/2005/8/quickstyle/simple1" qsCatId="simple" csTypeId="urn:microsoft.com/office/officeart/2005/8/colors/accent1_3" csCatId="accent1" phldr="1"/>
      <dgm:spPr/>
    </dgm:pt>
    <dgm:pt modelId="{D0A1C6D8-19AA-499F-9FE5-E4F3B91E63A6}">
      <dgm:prSet phldrT="[Text]" custT="1"/>
      <dgm:spPr/>
      <dgm:t>
        <a:bodyPr/>
        <a:lstStyle/>
        <a:p>
          <a:r>
            <a:rPr lang="en-ZA" sz="2000" b="1" dirty="0"/>
            <a:t>ERP</a:t>
          </a:r>
        </a:p>
      </dgm:t>
    </dgm:pt>
    <dgm:pt modelId="{B7D3EC88-8125-4257-AEF4-751336EE541D}" type="parTrans" cxnId="{0470436C-58D1-42E3-AB1B-A248FA56F3AD}">
      <dgm:prSet/>
      <dgm:spPr/>
      <dgm:t>
        <a:bodyPr/>
        <a:lstStyle/>
        <a:p>
          <a:endParaRPr lang="en-ZA" sz="2800" b="1"/>
        </a:p>
      </dgm:t>
    </dgm:pt>
    <dgm:pt modelId="{32C660D2-C232-448C-9D6C-A3106E1DD53A}" type="sibTrans" cxnId="{0470436C-58D1-42E3-AB1B-A248FA56F3AD}">
      <dgm:prSet/>
      <dgm:spPr/>
      <dgm:t>
        <a:bodyPr/>
        <a:lstStyle/>
        <a:p>
          <a:endParaRPr lang="en-ZA" sz="2800" b="1"/>
        </a:p>
      </dgm:t>
    </dgm:pt>
    <dgm:pt modelId="{F82DC98E-446B-4B0E-A4E6-E4474180B74A}">
      <dgm:prSet phldrT="[Text]" custT="1"/>
      <dgm:spPr/>
      <dgm:t>
        <a:bodyPr/>
        <a:lstStyle/>
        <a:p>
          <a:r>
            <a:rPr lang="en-ZA" sz="2000" b="1" dirty="0"/>
            <a:t>Integra-</a:t>
          </a:r>
          <a:r>
            <a:rPr lang="en-ZA" sz="2000" b="1" dirty="0" err="1"/>
            <a:t>tion</a:t>
          </a:r>
          <a:endParaRPr lang="en-ZA" sz="2000" b="1" dirty="0"/>
        </a:p>
      </dgm:t>
    </dgm:pt>
    <dgm:pt modelId="{6F980529-005F-4AEE-95D3-24B7D3D66E9C}" type="parTrans" cxnId="{AC80C471-E4E6-498D-AFAE-983B267EC066}">
      <dgm:prSet/>
      <dgm:spPr/>
      <dgm:t>
        <a:bodyPr/>
        <a:lstStyle/>
        <a:p>
          <a:endParaRPr lang="en-ZA" sz="2800" b="1"/>
        </a:p>
      </dgm:t>
    </dgm:pt>
    <dgm:pt modelId="{715E2D28-E492-4A78-B0E9-22461C3C681F}" type="sibTrans" cxnId="{AC80C471-E4E6-498D-AFAE-983B267EC066}">
      <dgm:prSet/>
      <dgm:spPr/>
      <dgm:t>
        <a:bodyPr/>
        <a:lstStyle/>
        <a:p>
          <a:endParaRPr lang="en-ZA" sz="2800" b="1"/>
        </a:p>
      </dgm:t>
    </dgm:pt>
    <dgm:pt modelId="{F47B2C66-5E89-443E-9051-B09B0FCAC25E}">
      <dgm:prSet phldrT="[Text]" custT="1"/>
      <dgm:spPr>
        <a:solidFill>
          <a:schemeClr val="accent5">
            <a:alpha val="50000"/>
          </a:schemeClr>
        </a:solidFill>
      </dgm:spPr>
      <dgm:t>
        <a:bodyPr/>
        <a:lstStyle/>
        <a:p>
          <a:r>
            <a:rPr lang="en-ZA" sz="2000" b="1" dirty="0"/>
            <a:t>EAMS</a:t>
          </a:r>
        </a:p>
      </dgm:t>
    </dgm:pt>
    <dgm:pt modelId="{C291AA5F-FE2F-41E3-AD56-4A4793861B9A}" type="parTrans" cxnId="{26DC245E-083A-4CE7-B6FE-E421D4538865}">
      <dgm:prSet/>
      <dgm:spPr/>
      <dgm:t>
        <a:bodyPr/>
        <a:lstStyle/>
        <a:p>
          <a:endParaRPr lang="en-ZA" sz="2800" b="1"/>
        </a:p>
      </dgm:t>
    </dgm:pt>
    <dgm:pt modelId="{590B770D-BAFB-4436-B28D-6AA96DD47B9E}" type="sibTrans" cxnId="{26DC245E-083A-4CE7-B6FE-E421D4538865}">
      <dgm:prSet/>
      <dgm:spPr/>
      <dgm:t>
        <a:bodyPr/>
        <a:lstStyle/>
        <a:p>
          <a:endParaRPr lang="en-ZA" sz="2800" b="1"/>
        </a:p>
      </dgm:t>
    </dgm:pt>
    <dgm:pt modelId="{D26A68C7-B568-4D44-9783-48DED9B33DE3}" type="pres">
      <dgm:prSet presAssocID="{ED360E1E-8EDC-40D3-BC1C-39BBC5FF7A25}" presName="Name0" presStyleCnt="0">
        <dgm:presLayoutVars>
          <dgm:chMax val="7"/>
          <dgm:dir/>
          <dgm:resizeHandles val="exact"/>
        </dgm:presLayoutVars>
      </dgm:prSet>
      <dgm:spPr/>
    </dgm:pt>
    <dgm:pt modelId="{51E734E5-A8A4-4404-9427-8A4E4FF03C0D}" type="pres">
      <dgm:prSet presAssocID="{ED360E1E-8EDC-40D3-BC1C-39BBC5FF7A25}" presName="ellipse1" presStyleLbl="vennNode1" presStyleIdx="0" presStyleCnt="3">
        <dgm:presLayoutVars>
          <dgm:bulletEnabled val="1"/>
        </dgm:presLayoutVars>
      </dgm:prSet>
      <dgm:spPr/>
    </dgm:pt>
    <dgm:pt modelId="{022FD51D-AF1B-42AB-9909-55236D6E44A1}" type="pres">
      <dgm:prSet presAssocID="{ED360E1E-8EDC-40D3-BC1C-39BBC5FF7A25}" presName="ellipse2" presStyleLbl="vennNode1" presStyleIdx="1" presStyleCnt="3">
        <dgm:presLayoutVars>
          <dgm:bulletEnabled val="1"/>
        </dgm:presLayoutVars>
      </dgm:prSet>
      <dgm:spPr/>
    </dgm:pt>
    <dgm:pt modelId="{78389B9C-6A78-4904-9D7A-1B81C93A1A31}" type="pres">
      <dgm:prSet presAssocID="{ED360E1E-8EDC-40D3-BC1C-39BBC5FF7A25}" presName="ellipse3" presStyleLbl="vennNode1" presStyleIdx="2" presStyleCnt="3">
        <dgm:presLayoutVars>
          <dgm:bulletEnabled val="1"/>
        </dgm:presLayoutVars>
      </dgm:prSet>
      <dgm:spPr/>
    </dgm:pt>
  </dgm:ptLst>
  <dgm:cxnLst>
    <dgm:cxn modelId="{9F05FB06-FF81-4BC1-AC04-4B48E887310E}" type="presOf" srcId="{F82DC98E-446B-4B0E-A4E6-E4474180B74A}" destId="{022FD51D-AF1B-42AB-9909-55236D6E44A1}" srcOrd="0" destOrd="0" presId="urn:microsoft.com/office/officeart/2005/8/layout/rings+Icon"/>
    <dgm:cxn modelId="{8ED9F732-7A04-4258-868D-F97589C5AFE7}" type="presOf" srcId="{D0A1C6D8-19AA-499F-9FE5-E4F3B91E63A6}" destId="{51E734E5-A8A4-4404-9427-8A4E4FF03C0D}" srcOrd="0" destOrd="0" presId="urn:microsoft.com/office/officeart/2005/8/layout/rings+Icon"/>
    <dgm:cxn modelId="{26DC245E-083A-4CE7-B6FE-E421D4538865}" srcId="{ED360E1E-8EDC-40D3-BC1C-39BBC5FF7A25}" destId="{F47B2C66-5E89-443E-9051-B09B0FCAC25E}" srcOrd="2" destOrd="0" parTransId="{C291AA5F-FE2F-41E3-AD56-4A4793861B9A}" sibTransId="{590B770D-BAFB-4436-B28D-6AA96DD47B9E}"/>
    <dgm:cxn modelId="{0470436C-58D1-42E3-AB1B-A248FA56F3AD}" srcId="{ED360E1E-8EDC-40D3-BC1C-39BBC5FF7A25}" destId="{D0A1C6D8-19AA-499F-9FE5-E4F3B91E63A6}" srcOrd="0" destOrd="0" parTransId="{B7D3EC88-8125-4257-AEF4-751336EE541D}" sibTransId="{32C660D2-C232-448C-9D6C-A3106E1DD53A}"/>
    <dgm:cxn modelId="{AC80C471-E4E6-498D-AFAE-983B267EC066}" srcId="{ED360E1E-8EDC-40D3-BC1C-39BBC5FF7A25}" destId="{F82DC98E-446B-4B0E-A4E6-E4474180B74A}" srcOrd="1" destOrd="0" parTransId="{6F980529-005F-4AEE-95D3-24B7D3D66E9C}" sibTransId="{715E2D28-E492-4A78-B0E9-22461C3C681F}"/>
    <dgm:cxn modelId="{04AA6657-E720-44A2-8E8B-73CB515268F1}" type="presOf" srcId="{F47B2C66-5E89-443E-9051-B09B0FCAC25E}" destId="{78389B9C-6A78-4904-9D7A-1B81C93A1A31}" srcOrd="0" destOrd="0" presId="urn:microsoft.com/office/officeart/2005/8/layout/rings+Icon"/>
    <dgm:cxn modelId="{0245A7DF-8D0E-4467-B0C6-0A5FE751CE50}" type="presOf" srcId="{ED360E1E-8EDC-40D3-BC1C-39BBC5FF7A25}" destId="{D26A68C7-B568-4D44-9783-48DED9B33DE3}" srcOrd="0" destOrd="0" presId="urn:microsoft.com/office/officeart/2005/8/layout/rings+Icon"/>
    <dgm:cxn modelId="{BE473E3D-034F-485E-B285-39907A707E78}" type="presParOf" srcId="{D26A68C7-B568-4D44-9783-48DED9B33DE3}" destId="{51E734E5-A8A4-4404-9427-8A4E4FF03C0D}" srcOrd="0" destOrd="0" presId="urn:microsoft.com/office/officeart/2005/8/layout/rings+Icon"/>
    <dgm:cxn modelId="{3B992627-EE75-4E83-B10A-041D444934B9}" type="presParOf" srcId="{D26A68C7-B568-4D44-9783-48DED9B33DE3}" destId="{022FD51D-AF1B-42AB-9909-55236D6E44A1}" srcOrd="1" destOrd="0" presId="urn:microsoft.com/office/officeart/2005/8/layout/rings+Icon"/>
    <dgm:cxn modelId="{AEBA3423-F611-4703-88CD-3D571AD6D73C}" type="presParOf" srcId="{D26A68C7-B568-4D44-9783-48DED9B33DE3}" destId="{78389B9C-6A78-4904-9D7A-1B81C93A1A31}" srcOrd="2" destOrd="0" presId="urn:microsoft.com/office/officeart/2005/8/layout/rings+Ic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C127B-ECD0-4FC9-A6AC-D9FDE95B8C71}">
      <dsp:nvSpPr>
        <dsp:cNvPr id="0" name=""/>
        <dsp:cNvSpPr/>
      </dsp:nvSpPr>
      <dsp:spPr>
        <a:xfrm>
          <a:off x="4758" y="0"/>
          <a:ext cx="2080358" cy="72053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Problem?</a:t>
          </a:r>
          <a:endParaRPr lang="en-US" sz="1200" b="1" kern="1200" dirty="0"/>
        </a:p>
      </dsp:txBody>
      <dsp:txXfrm>
        <a:off x="25862" y="21104"/>
        <a:ext cx="2038150" cy="678324"/>
      </dsp:txXfrm>
    </dsp:sp>
    <dsp:sp modelId="{4C9F6563-0004-4FFC-B9B4-3B5F288730B4}">
      <dsp:nvSpPr>
        <dsp:cNvPr id="0" name=""/>
        <dsp:cNvSpPr/>
      </dsp:nvSpPr>
      <dsp:spPr>
        <a:xfrm>
          <a:off x="2293152" y="102301"/>
          <a:ext cx="441036" cy="51592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293152" y="205487"/>
        <a:ext cx="308725" cy="309556"/>
      </dsp:txXfrm>
    </dsp:sp>
    <dsp:sp modelId="{70D83EF3-F3DD-4DE0-B028-78F84499C48A}">
      <dsp:nvSpPr>
        <dsp:cNvPr id="0" name=""/>
        <dsp:cNvSpPr/>
      </dsp:nvSpPr>
      <dsp:spPr>
        <a:xfrm>
          <a:off x="2917260" y="0"/>
          <a:ext cx="2080358" cy="720532"/>
        </a:xfrm>
        <a:prstGeom prst="roundRect">
          <a:avLst>
            <a:gd name="adj" fmla="val 10000"/>
          </a:avLst>
        </a:prstGeom>
        <a:solidFill>
          <a:schemeClr val="accent2">
            <a:hueOff val="1400032"/>
            <a:satOff val="-5953"/>
            <a:lumOff val="13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Solution</a:t>
          </a:r>
          <a:endParaRPr lang="en-US" sz="1400" b="1" kern="1200" dirty="0"/>
        </a:p>
      </dsp:txBody>
      <dsp:txXfrm>
        <a:off x="2938364" y="21104"/>
        <a:ext cx="2038150" cy="678324"/>
      </dsp:txXfrm>
    </dsp:sp>
    <dsp:sp modelId="{0F624543-EFD3-49A0-81D4-9E6EC35140BF}">
      <dsp:nvSpPr>
        <dsp:cNvPr id="0" name=""/>
        <dsp:cNvSpPr/>
      </dsp:nvSpPr>
      <dsp:spPr>
        <a:xfrm>
          <a:off x="5205655" y="102301"/>
          <a:ext cx="441036" cy="515928"/>
        </a:xfrm>
        <a:prstGeom prst="rightArrow">
          <a:avLst>
            <a:gd name="adj1" fmla="val 60000"/>
            <a:gd name="adj2" fmla="val 50000"/>
          </a:avLst>
        </a:prstGeom>
        <a:solidFill>
          <a:schemeClr val="accent2">
            <a:hueOff val="2100047"/>
            <a:satOff val="-8929"/>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5205655" y="205487"/>
        <a:ext cx="308725" cy="309556"/>
      </dsp:txXfrm>
    </dsp:sp>
    <dsp:sp modelId="{340BB265-E080-40DC-9944-F0589F51B656}">
      <dsp:nvSpPr>
        <dsp:cNvPr id="0" name=""/>
        <dsp:cNvSpPr/>
      </dsp:nvSpPr>
      <dsp:spPr>
        <a:xfrm>
          <a:off x="5829762" y="0"/>
          <a:ext cx="2080358" cy="720532"/>
        </a:xfrm>
        <a:prstGeom prst="roundRect">
          <a:avLst>
            <a:gd name="adj" fmla="val 10000"/>
          </a:avLst>
        </a:prstGeom>
        <a:solidFill>
          <a:schemeClr val="accent2">
            <a:hueOff val="2800063"/>
            <a:satOff val="-11906"/>
            <a:lumOff val="26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Results</a:t>
          </a:r>
          <a:endParaRPr lang="en-US" sz="1400" b="1" kern="1200" dirty="0"/>
        </a:p>
      </dsp:txBody>
      <dsp:txXfrm>
        <a:off x="5850866" y="21104"/>
        <a:ext cx="2038150" cy="678324"/>
      </dsp:txXfrm>
    </dsp:sp>
    <dsp:sp modelId="{3F3DC7A0-F282-4160-980C-CD4D3D3A82D1}">
      <dsp:nvSpPr>
        <dsp:cNvPr id="0" name=""/>
        <dsp:cNvSpPr/>
      </dsp:nvSpPr>
      <dsp:spPr>
        <a:xfrm>
          <a:off x="8118157" y="102301"/>
          <a:ext cx="441036" cy="515928"/>
        </a:xfrm>
        <a:prstGeom prst="rightArrow">
          <a:avLst>
            <a:gd name="adj1" fmla="val 60000"/>
            <a:gd name="adj2" fmla="val 50000"/>
          </a:avLst>
        </a:prstGeom>
        <a:solidFill>
          <a:schemeClr val="accent2">
            <a:hueOff val="4200094"/>
            <a:satOff val="-17859"/>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8118157" y="205487"/>
        <a:ext cx="308725" cy="309556"/>
      </dsp:txXfrm>
    </dsp:sp>
    <dsp:sp modelId="{2E4D059C-C0AE-4E12-ACD9-0CE34D8939A6}">
      <dsp:nvSpPr>
        <dsp:cNvPr id="0" name=""/>
        <dsp:cNvSpPr/>
      </dsp:nvSpPr>
      <dsp:spPr>
        <a:xfrm>
          <a:off x="8742265" y="0"/>
          <a:ext cx="2080358" cy="720532"/>
        </a:xfrm>
        <a:prstGeom prst="roundRect">
          <a:avLst>
            <a:gd name="adj" fmla="val 10000"/>
          </a:avLst>
        </a:prstGeom>
        <a:solidFill>
          <a:schemeClr val="accent2">
            <a:hueOff val="4200094"/>
            <a:satOff val="-17859"/>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Continuous Improvement</a:t>
          </a:r>
          <a:endParaRPr lang="en-US" sz="1400" b="1" kern="1200" dirty="0"/>
        </a:p>
      </dsp:txBody>
      <dsp:txXfrm>
        <a:off x="8763369" y="21104"/>
        <a:ext cx="2038150" cy="6783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734E5-A8A4-4404-9427-8A4E4FF03C0D}">
      <dsp:nvSpPr>
        <dsp:cNvPr id="0" name=""/>
        <dsp:cNvSpPr/>
      </dsp:nvSpPr>
      <dsp:spPr>
        <a:xfrm>
          <a:off x="352491" y="0"/>
          <a:ext cx="1563639" cy="1563617"/>
        </a:xfrm>
        <a:prstGeom prst="ellipse">
          <a:avLst/>
        </a:prstGeom>
        <a:solidFill>
          <a:schemeClr val="accent2">
            <a:lumMod val="75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MES</a:t>
          </a:r>
        </a:p>
      </dsp:txBody>
      <dsp:txXfrm>
        <a:off x="581481" y="228986"/>
        <a:ext cx="1105659" cy="1105645"/>
      </dsp:txXfrm>
    </dsp:sp>
    <dsp:sp modelId="{022FD51D-AF1B-42AB-9909-55236D6E44A1}">
      <dsp:nvSpPr>
        <dsp:cNvPr id="0" name=""/>
        <dsp:cNvSpPr/>
      </dsp:nvSpPr>
      <dsp:spPr>
        <a:xfrm>
          <a:off x="1157311" y="1042845"/>
          <a:ext cx="1563639" cy="1563617"/>
        </a:xfrm>
        <a:prstGeom prst="ellipse">
          <a:avLst/>
        </a:prstGeom>
        <a:solidFill>
          <a:schemeClr val="accent1">
            <a:shade val="80000"/>
            <a:alpha val="50000"/>
            <a:hueOff val="214740"/>
            <a:satOff val="-12459"/>
            <a:lumOff val="1533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Integra-</a:t>
          </a:r>
          <a:r>
            <a:rPr lang="en-ZA" sz="2000" b="1" kern="1200" dirty="0" err="1"/>
            <a:t>tion</a:t>
          </a:r>
          <a:endParaRPr lang="en-ZA" sz="2000" b="1" kern="1200" dirty="0"/>
        </a:p>
      </dsp:txBody>
      <dsp:txXfrm>
        <a:off x="1386301" y="1271831"/>
        <a:ext cx="1105659" cy="1105645"/>
      </dsp:txXfrm>
    </dsp:sp>
    <dsp:sp modelId="{78389B9C-6A78-4904-9D7A-1B81C93A1A31}">
      <dsp:nvSpPr>
        <dsp:cNvPr id="0" name=""/>
        <dsp:cNvSpPr/>
      </dsp:nvSpPr>
      <dsp:spPr>
        <a:xfrm>
          <a:off x="1961178" y="0"/>
          <a:ext cx="1563639" cy="1563617"/>
        </a:xfrm>
        <a:prstGeom prst="ellipse">
          <a:avLst/>
        </a:prstGeom>
        <a:solidFill>
          <a:schemeClr val="accent5">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EAMS</a:t>
          </a:r>
        </a:p>
      </dsp:txBody>
      <dsp:txXfrm>
        <a:off x="2190168" y="228986"/>
        <a:ext cx="1105659" cy="11056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C127B-ECD0-4FC9-A6AC-D9FDE95B8C71}">
      <dsp:nvSpPr>
        <dsp:cNvPr id="0" name=""/>
        <dsp:cNvSpPr/>
      </dsp:nvSpPr>
      <dsp:spPr>
        <a:xfrm>
          <a:off x="4758" y="0"/>
          <a:ext cx="2080358" cy="72053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Problem?</a:t>
          </a:r>
          <a:endParaRPr lang="en-US" sz="1200" b="1" kern="1200" dirty="0"/>
        </a:p>
      </dsp:txBody>
      <dsp:txXfrm>
        <a:off x="25862" y="21104"/>
        <a:ext cx="2038150" cy="678324"/>
      </dsp:txXfrm>
    </dsp:sp>
    <dsp:sp modelId="{4C9F6563-0004-4FFC-B9B4-3B5F288730B4}">
      <dsp:nvSpPr>
        <dsp:cNvPr id="0" name=""/>
        <dsp:cNvSpPr/>
      </dsp:nvSpPr>
      <dsp:spPr>
        <a:xfrm>
          <a:off x="2293152" y="102301"/>
          <a:ext cx="441036" cy="51592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293152" y="205487"/>
        <a:ext cx="308725" cy="309556"/>
      </dsp:txXfrm>
    </dsp:sp>
    <dsp:sp modelId="{70D83EF3-F3DD-4DE0-B028-78F84499C48A}">
      <dsp:nvSpPr>
        <dsp:cNvPr id="0" name=""/>
        <dsp:cNvSpPr/>
      </dsp:nvSpPr>
      <dsp:spPr>
        <a:xfrm>
          <a:off x="2917260" y="0"/>
          <a:ext cx="2080358" cy="720532"/>
        </a:xfrm>
        <a:prstGeom prst="roundRect">
          <a:avLst>
            <a:gd name="adj" fmla="val 10000"/>
          </a:avLst>
        </a:prstGeom>
        <a:solidFill>
          <a:schemeClr val="accent2">
            <a:hueOff val="1400032"/>
            <a:satOff val="-5953"/>
            <a:lumOff val="13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Solution</a:t>
          </a:r>
          <a:endParaRPr lang="en-US" sz="1400" b="1" kern="1200" dirty="0"/>
        </a:p>
      </dsp:txBody>
      <dsp:txXfrm>
        <a:off x="2938364" y="21104"/>
        <a:ext cx="2038150" cy="678324"/>
      </dsp:txXfrm>
    </dsp:sp>
    <dsp:sp modelId="{0F624543-EFD3-49A0-81D4-9E6EC35140BF}">
      <dsp:nvSpPr>
        <dsp:cNvPr id="0" name=""/>
        <dsp:cNvSpPr/>
      </dsp:nvSpPr>
      <dsp:spPr>
        <a:xfrm>
          <a:off x="5205655" y="102301"/>
          <a:ext cx="441036" cy="515928"/>
        </a:xfrm>
        <a:prstGeom prst="rightArrow">
          <a:avLst>
            <a:gd name="adj1" fmla="val 60000"/>
            <a:gd name="adj2" fmla="val 50000"/>
          </a:avLst>
        </a:prstGeom>
        <a:solidFill>
          <a:schemeClr val="accent2">
            <a:hueOff val="2100047"/>
            <a:satOff val="-8929"/>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5205655" y="205487"/>
        <a:ext cx="308725" cy="309556"/>
      </dsp:txXfrm>
    </dsp:sp>
    <dsp:sp modelId="{340BB265-E080-40DC-9944-F0589F51B656}">
      <dsp:nvSpPr>
        <dsp:cNvPr id="0" name=""/>
        <dsp:cNvSpPr/>
      </dsp:nvSpPr>
      <dsp:spPr>
        <a:xfrm>
          <a:off x="5829762" y="0"/>
          <a:ext cx="2080358" cy="720532"/>
        </a:xfrm>
        <a:prstGeom prst="roundRect">
          <a:avLst>
            <a:gd name="adj" fmla="val 10000"/>
          </a:avLst>
        </a:prstGeom>
        <a:solidFill>
          <a:schemeClr val="accent2">
            <a:hueOff val="2800063"/>
            <a:satOff val="-11906"/>
            <a:lumOff val="26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Results</a:t>
          </a:r>
          <a:endParaRPr lang="en-US" sz="1400" b="1" kern="1200" dirty="0"/>
        </a:p>
      </dsp:txBody>
      <dsp:txXfrm>
        <a:off x="5850866" y="21104"/>
        <a:ext cx="2038150" cy="678324"/>
      </dsp:txXfrm>
    </dsp:sp>
    <dsp:sp modelId="{3F3DC7A0-F282-4160-980C-CD4D3D3A82D1}">
      <dsp:nvSpPr>
        <dsp:cNvPr id="0" name=""/>
        <dsp:cNvSpPr/>
      </dsp:nvSpPr>
      <dsp:spPr>
        <a:xfrm>
          <a:off x="8118157" y="102301"/>
          <a:ext cx="441036" cy="515928"/>
        </a:xfrm>
        <a:prstGeom prst="rightArrow">
          <a:avLst>
            <a:gd name="adj1" fmla="val 60000"/>
            <a:gd name="adj2" fmla="val 50000"/>
          </a:avLst>
        </a:prstGeom>
        <a:solidFill>
          <a:schemeClr val="accent2">
            <a:hueOff val="4200094"/>
            <a:satOff val="-17859"/>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8118157" y="205487"/>
        <a:ext cx="308725" cy="309556"/>
      </dsp:txXfrm>
    </dsp:sp>
    <dsp:sp modelId="{2E4D059C-C0AE-4E12-ACD9-0CE34D8939A6}">
      <dsp:nvSpPr>
        <dsp:cNvPr id="0" name=""/>
        <dsp:cNvSpPr/>
      </dsp:nvSpPr>
      <dsp:spPr>
        <a:xfrm>
          <a:off x="8742265" y="0"/>
          <a:ext cx="2080358" cy="720532"/>
        </a:xfrm>
        <a:prstGeom prst="roundRect">
          <a:avLst>
            <a:gd name="adj" fmla="val 10000"/>
          </a:avLst>
        </a:prstGeom>
        <a:solidFill>
          <a:schemeClr val="accent2">
            <a:hueOff val="4200094"/>
            <a:satOff val="-17859"/>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Continuous Improvement</a:t>
          </a:r>
          <a:endParaRPr lang="en-US" sz="1400" b="1" kern="1200" dirty="0"/>
        </a:p>
      </dsp:txBody>
      <dsp:txXfrm>
        <a:off x="8763369" y="21104"/>
        <a:ext cx="2038150" cy="678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C127B-ECD0-4FC9-A6AC-D9FDE95B8C71}">
      <dsp:nvSpPr>
        <dsp:cNvPr id="0" name=""/>
        <dsp:cNvSpPr/>
      </dsp:nvSpPr>
      <dsp:spPr>
        <a:xfrm>
          <a:off x="4758" y="0"/>
          <a:ext cx="2080358" cy="72053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Problem?</a:t>
          </a:r>
          <a:endParaRPr lang="en-US" sz="1200" b="1" kern="1200" dirty="0"/>
        </a:p>
      </dsp:txBody>
      <dsp:txXfrm>
        <a:off x="25862" y="21104"/>
        <a:ext cx="2038150" cy="678324"/>
      </dsp:txXfrm>
    </dsp:sp>
    <dsp:sp modelId="{4C9F6563-0004-4FFC-B9B4-3B5F288730B4}">
      <dsp:nvSpPr>
        <dsp:cNvPr id="0" name=""/>
        <dsp:cNvSpPr/>
      </dsp:nvSpPr>
      <dsp:spPr>
        <a:xfrm>
          <a:off x="2293152" y="102301"/>
          <a:ext cx="441036" cy="51592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293152" y="205487"/>
        <a:ext cx="308725" cy="309556"/>
      </dsp:txXfrm>
    </dsp:sp>
    <dsp:sp modelId="{70D83EF3-F3DD-4DE0-B028-78F84499C48A}">
      <dsp:nvSpPr>
        <dsp:cNvPr id="0" name=""/>
        <dsp:cNvSpPr/>
      </dsp:nvSpPr>
      <dsp:spPr>
        <a:xfrm>
          <a:off x="2917260" y="0"/>
          <a:ext cx="2080358" cy="720532"/>
        </a:xfrm>
        <a:prstGeom prst="roundRect">
          <a:avLst>
            <a:gd name="adj" fmla="val 10000"/>
          </a:avLst>
        </a:prstGeom>
        <a:solidFill>
          <a:schemeClr val="accent2">
            <a:hueOff val="1400032"/>
            <a:satOff val="-5953"/>
            <a:lumOff val="13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Solution</a:t>
          </a:r>
          <a:endParaRPr lang="en-US" sz="1400" b="1" kern="1200" dirty="0"/>
        </a:p>
      </dsp:txBody>
      <dsp:txXfrm>
        <a:off x="2938364" y="21104"/>
        <a:ext cx="2038150" cy="678324"/>
      </dsp:txXfrm>
    </dsp:sp>
    <dsp:sp modelId="{0F624543-EFD3-49A0-81D4-9E6EC35140BF}">
      <dsp:nvSpPr>
        <dsp:cNvPr id="0" name=""/>
        <dsp:cNvSpPr/>
      </dsp:nvSpPr>
      <dsp:spPr>
        <a:xfrm>
          <a:off x="5205655" y="102301"/>
          <a:ext cx="441036" cy="515928"/>
        </a:xfrm>
        <a:prstGeom prst="rightArrow">
          <a:avLst>
            <a:gd name="adj1" fmla="val 60000"/>
            <a:gd name="adj2" fmla="val 50000"/>
          </a:avLst>
        </a:prstGeom>
        <a:solidFill>
          <a:schemeClr val="accent2">
            <a:hueOff val="2100047"/>
            <a:satOff val="-8929"/>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5205655" y="205487"/>
        <a:ext cx="308725" cy="309556"/>
      </dsp:txXfrm>
    </dsp:sp>
    <dsp:sp modelId="{340BB265-E080-40DC-9944-F0589F51B656}">
      <dsp:nvSpPr>
        <dsp:cNvPr id="0" name=""/>
        <dsp:cNvSpPr/>
      </dsp:nvSpPr>
      <dsp:spPr>
        <a:xfrm>
          <a:off x="5829762" y="0"/>
          <a:ext cx="2080358" cy="720532"/>
        </a:xfrm>
        <a:prstGeom prst="roundRect">
          <a:avLst>
            <a:gd name="adj" fmla="val 10000"/>
          </a:avLst>
        </a:prstGeom>
        <a:solidFill>
          <a:schemeClr val="accent2">
            <a:hueOff val="2800063"/>
            <a:satOff val="-11906"/>
            <a:lumOff val="26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Results</a:t>
          </a:r>
          <a:endParaRPr lang="en-US" sz="1400" b="1" kern="1200" dirty="0"/>
        </a:p>
      </dsp:txBody>
      <dsp:txXfrm>
        <a:off x="5850866" y="21104"/>
        <a:ext cx="2038150" cy="678324"/>
      </dsp:txXfrm>
    </dsp:sp>
    <dsp:sp modelId="{3F3DC7A0-F282-4160-980C-CD4D3D3A82D1}">
      <dsp:nvSpPr>
        <dsp:cNvPr id="0" name=""/>
        <dsp:cNvSpPr/>
      </dsp:nvSpPr>
      <dsp:spPr>
        <a:xfrm>
          <a:off x="8118157" y="102301"/>
          <a:ext cx="441036" cy="515928"/>
        </a:xfrm>
        <a:prstGeom prst="rightArrow">
          <a:avLst>
            <a:gd name="adj1" fmla="val 60000"/>
            <a:gd name="adj2" fmla="val 50000"/>
          </a:avLst>
        </a:prstGeom>
        <a:solidFill>
          <a:schemeClr val="accent2">
            <a:hueOff val="4200094"/>
            <a:satOff val="-17859"/>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8118157" y="205487"/>
        <a:ext cx="308725" cy="309556"/>
      </dsp:txXfrm>
    </dsp:sp>
    <dsp:sp modelId="{2E4D059C-C0AE-4E12-ACD9-0CE34D8939A6}">
      <dsp:nvSpPr>
        <dsp:cNvPr id="0" name=""/>
        <dsp:cNvSpPr/>
      </dsp:nvSpPr>
      <dsp:spPr>
        <a:xfrm>
          <a:off x="8742265" y="0"/>
          <a:ext cx="2080358" cy="720532"/>
        </a:xfrm>
        <a:prstGeom prst="roundRect">
          <a:avLst>
            <a:gd name="adj" fmla="val 10000"/>
          </a:avLst>
        </a:prstGeom>
        <a:solidFill>
          <a:schemeClr val="accent2">
            <a:hueOff val="4200094"/>
            <a:satOff val="-17859"/>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Continuous Improvement</a:t>
          </a:r>
          <a:endParaRPr lang="en-US" sz="1400" b="1" kern="1200" dirty="0"/>
        </a:p>
      </dsp:txBody>
      <dsp:txXfrm>
        <a:off x="8763369" y="21104"/>
        <a:ext cx="2038150" cy="6783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C127B-ECD0-4FC9-A6AC-D9FDE95B8C71}">
      <dsp:nvSpPr>
        <dsp:cNvPr id="0" name=""/>
        <dsp:cNvSpPr/>
      </dsp:nvSpPr>
      <dsp:spPr>
        <a:xfrm>
          <a:off x="4758" y="0"/>
          <a:ext cx="2080358" cy="72053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Problem?</a:t>
          </a:r>
          <a:endParaRPr lang="en-US" sz="1200" b="1" kern="1200" dirty="0"/>
        </a:p>
      </dsp:txBody>
      <dsp:txXfrm>
        <a:off x="25862" y="21104"/>
        <a:ext cx="2038150" cy="678324"/>
      </dsp:txXfrm>
    </dsp:sp>
    <dsp:sp modelId="{4C9F6563-0004-4FFC-B9B4-3B5F288730B4}">
      <dsp:nvSpPr>
        <dsp:cNvPr id="0" name=""/>
        <dsp:cNvSpPr/>
      </dsp:nvSpPr>
      <dsp:spPr>
        <a:xfrm>
          <a:off x="2293152" y="102301"/>
          <a:ext cx="441036" cy="51592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293152" y="205487"/>
        <a:ext cx="308725" cy="309556"/>
      </dsp:txXfrm>
    </dsp:sp>
    <dsp:sp modelId="{70D83EF3-F3DD-4DE0-B028-78F84499C48A}">
      <dsp:nvSpPr>
        <dsp:cNvPr id="0" name=""/>
        <dsp:cNvSpPr/>
      </dsp:nvSpPr>
      <dsp:spPr>
        <a:xfrm>
          <a:off x="2917260" y="0"/>
          <a:ext cx="2080358" cy="720532"/>
        </a:xfrm>
        <a:prstGeom prst="roundRect">
          <a:avLst>
            <a:gd name="adj" fmla="val 10000"/>
          </a:avLst>
        </a:prstGeom>
        <a:solidFill>
          <a:schemeClr val="accent2">
            <a:hueOff val="1400032"/>
            <a:satOff val="-5953"/>
            <a:lumOff val="13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Solution</a:t>
          </a:r>
          <a:endParaRPr lang="en-US" sz="1400" b="1" kern="1200" dirty="0"/>
        </a:p>
      </dsp:txBody>
      <dsp:txXfrm>
        <a:off x="2938364" y="21104"/>
        <a:ext cx="2038150" cy="678324"/>
      </dsp:txXfrm>
    </dsp:sp>
    <dsp:sp modelId="{0F624543-EFD3-49A0-81D4-9E6EC35140BF}">
      <dsp:nvSpPr>
        <dsp:cNvPr id="0" name=""/>
        <dsp:cNvSpPr/>
      </dsp:nvSpPr>
      <dsp:spPr>
        <a:xfrm>
          <a:off x="5205655" y="102301"/>
          <a:ext cx="441036" cy="515928"/>
        </a:xfrm>
        <a:prstGeom prst="rightArrow">
          <a:avLst>
            <a:gd name="adj1" fmla="val 60000"/>
            <a:gd name="adj2" fmla="val 50000"/>
          </a:avLst>
        </a:prstGeom>
        <a:solidFill>
          <a:schemeClr val="accent2">
            <a:hueOff val="2100047"/>
            <a:satOff val="-8929"/>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5205655" y="205487"/>
        <a:ext cx="308725" cy="309556"/>
      </dsp:txXfrm>
    </dsp:sp>
    <dsp:sp modelId="{340BB265-E080-40DC-9944-F0589F51B656}">
      <dsp:nvSpPr>
        <dsp:cNvPr id="0" name=""/>
        <dsp:cNvSpPr/>
      </dsp:nvSpPr>
      <dsp:spPr>
        <a:xfrm>
          <a:off x="5829762" y="0"/>
          <a:ext cx="2080358" cy="720532"/>
        </a:xfrm>
        <a:prstGeom prst="roundRect">
          <a:avLst>
            <a:gd name="adj" fmla="val 10000"/>
          </a:avLst>
        </a:prstGeom>
        <a:solidFill>
          <a:schemeClr val="accent2">
            <a:hueOff val="2800063"/>
            <a:satOff val="-11906"/>
            <a:lumOff val="26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Results</a:t>
          </a:r>
          <a:endParaRPr lang="en-US" sz="1400" b="1" kern="1200" dirty="0"/>
        </a:p>
      </dsp:txBody>
      <dsp:txXfrm>
        <a:off x="5850866" y="21104"/>
        <a:ext cx="2038150" cy="678324"/>
      </dsp:txXfrm>
    </dsp:sp>
    <dsp:sp modelId="{3F3DC7A0-F282-4160-980C-CD4D3D3A82D1}">
      <dsp:nvSpPr>
        <dsp:cNvPr id="0" name=""/>
        <dsp:cNvSpPr/>
      </dsp:nvSpPr>
      <dsp:spPr>
        <a:xfrm>
          <a:off x="8118157" y="102301"/>
          <a:ext cx="441036" cy="515928"/>
        </a:xfrm>
        <a:prstGeom prst="rightArrow">
          <a:avLst>
            <a:gd name="adj1" fmla="val 60000"/>
            <a:gd name="adj2" fmla="val 50000"/>
          </a:avLst>
        </a:prstGeom>
        <a:solidFill>
          <a:schemeClr val="accent2">
            <a:hueOff val="4200094"/>
            <a:satOff val="-17859"/>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8118157" y="205487"/>
        <a:ext cx="308725" cy="309556"/>
      </dsp:txXfrm>
    </dsp:sp>
    <dsp:sp modelId="{2E4D059C-C0AE-4E12-ACD9-0CE34D8939A6}">
      <dsp:nvSpPr>
        <dsp:cNvPr id="0" name=""/>
        <dsp:cNvSpPr/>
      </dsp:nvSpPr>
      <dsp:spPr>
        <a:xfrm>
          <a:off x="8742265" y="0"/>
          <a:ext cx="2080358" cy="720532"/>
        </a:xfrm>
        <a:prstGeom prst="roundRect">
          <a:avLst>
            <a:gd name="adj" fmla="val 10000"/>
          </a:avLst>
        </a:prstGeom>
        <a:solidFill>
          <a:schemeClr val="accent2">
            <a:hueOff val="4200094"/>
            <a:satOff val="-17859"/>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Continuous Improvement</a:t>
          </a:r>
          <a:endParaRPr lang="en-US" sz="1400" b="1" kern="1200" dirty="0"/>
        </a:p>
      </dsp:txBody>
      <dsp:txXfrm>
        <a:off x="8763369" y="21104"/>
        <a:ext cx="2038150" cy="6783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C127B-ECD0-4FC9-A6AC-D9FDE95B8C71}">
      <dsp:nvSpPr>
        <dsp:cNvPr id="0" name=""/>
        <dsp:cNvSpPr/>
      </dsp:nvSpPr>
      <dsp:spPr>
        <a:xfrm>
          <a:off x="9516" y="0"/>
          <a:ext cx="2844302" cy="72053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Problem?</a:t>
          </a:r>
          <a:endParaRPr lang="en-US" sz="1200" b="1" kern="1200" dirty="0"/>
        </a:p>
      </dsp:txBody>
      <dsp:txXfrm>
        <a:off x="30620" y="21104"/>
        <a:ext cx="2802094" cy="678324"/>
      </dsp:txXfrm>
    </dsp:sp>
    <dsp:sp modelId="{4C9F6563-0004-4FFC-B9B4-3B5F288730B4}">
      <dsp:nvSpPr>
        <dsp:cNvPr id="0" name=""/>
        <dsp:cNvSpPr/>
      </dsp:nvSpPr>
      <dsp:spPr>
        <a:xfrm>
          <a:off x="3138249" y="7572"/>
          <a:ext cx="602992" cy="70538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3138249" y="148649"/>
        <a:ext cx="422094" cy="423233"/>
      </dsp:txXfrm>
    </dsp:sp>
    <dsp:sp modelId="{70D83EF3-F3DD-4DE0-B028-78F84499C48A}">
      <dsp:nvSpPr>
        <dsp:cNvPr id="0" name=""/>
        <dsp:cNvSpPr/>
      </dsp:nvSpPr>
      <dsp:spPr>
        <a:xfrm>
          <a:off x="3991539" y="0"/>
          <a:ext cx="2844302" cy="72053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Solution</a:t>
          </a:r>
          <a:endParaRPr lang="en-US" sz="1400" b="1" kern="1200" dirty="0"/>
        </a:p>
      </dsp:txBody>
      <dsp:txXfrm>
        <a:off x="4012643" y="21104"/>
        <a:ext cx="2802094" cy="678324"/>
      </dsp:txXfrm>
    </dsp:sp>
    <dsp:sp modelId="{0F624543-EFD3-49A0-81D4-9E6EC35140BF}">
      <dsp:nvSpPr>
        <dsp:cNvPr id="0" name=""/>
        <dsp:cNvSpPr/>
      </dsp:nvSpPr>
      <dsp:spPr>
        <a:xfrm>
          <a:off x="7120272" y="7572"/>
          <a:ext cx="602992" cy="70538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7120272" y="148649"/>
        <a:ext cx="422094" cy="423233"/>
      </dsp:txXfrm>
    </dsp:sp>
    <dsp:sp modelId="{340BB265-E080-40DC-9944-F0589F51B656}">
      <dsp:nvSpPr>
        <dsp:cNvPr id="0" name=""/>
        <dsp:cNvSpPr/>
      </dsp:nvSpPr>
      <dsp:spPr>
        <a:xfrm>
          <a:off x="7973563" y="0"/>
          <a:ext cx="2844302" cy="720532"/>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Results</a:t>
          </a:r>
          <a:endParaRPr lang="en-US" sz="1400" b="1" kern="1200" dirty="0"/>
        </a:p>
      </dsp:txBody>
      <dsp:txXfrm>
        <a:off x="7994667" y="21104"/>
        <a:ext cx="2802094" cy="6783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734E5-A8A4-4404-9427-8A4E4FF03C0D}">
      <dsp:nvSpPr>
        <dsp:cNvPr id="0" name=""/>
        <dsp:cNvSpPr/>
      </dsp:nvSpPr>
      <dsp:spPr>
        <a:xfrm>
          <a:off x="352491" y="0"/>
          <a:ext cx="1563639" cy="1563617"/>
        </a:xfrm>
        <a:prstGeom prst="ellipse">
          <a:avLst/>
        </a:prstGeom>
        <a:solidFill>
          <a:schemeClr val="accent1">
            <a:shade val="80000"/>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ERP</a:t>
          </a:r>
        </a:p>
      </dsp:txBody>
      <dsp:txXfrm>
        <a:off x="581481" y="228986"/>
        <a:ext cx="1105659" cy="1105645"/>
      </dsp:txXfrm>
    </dsp:sp>
    <dsp:sp modelId="{022FD51D-AF1B-42AB-9909-55236D6E44A1}">
      <dsp:nvSpPr>
        <dsp:cNvPr id="0" name=""/>
        <dsp:cNvSpPr/>
      </dsp:nvSpPr>
      <dsp:spPr>
        <a:xfrm>
          <a:off x="1157311" y="1042845"/>
          <a:ext cx="1563639" cy="1563617"/>
        </a:xfrm>
        <a:prstGeom prst="ellipse">
          <a:avLst/>
        </a:prstGeom>
        <a:solidFill>
          <a:schemeClr val="accent1">
            <a:shade val="80000"/>
            <a:alpha val="50000"/>
            <a:hueOff val="214740"/>
            <a:satOff val="-12459"/>
            <a:lumOff val="1533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Integra-</a:t>
          </a:r>
          <a:r>
            <a:rPr lang="en-ZA" sz="2000" b="1" kern="1200" dirty="0" err="1"/>
            <a:t>tion</a:t>
          </a:r>
          <a:endParaRPr lang="en-ZA" sz="2000" b="1" kern="1200" dirty="0"/>
        </a:p>
      </dsp:txBody>
      <dsp:txXfrm>
        <a:off x="1386301" y="1271831"/>
        <a:ext cx="1105659" cy="1105645"/>
      </dsp:txXfrm>
    </dsp:sp>
    <dsp:sp modelId="{78389B9C-6A78-4904-9D7A-1B81C93A1A31}">
      <dsp:nvSpPr>
        <dsp:cNvPr id="0" name=""/>
        <dsp:cNvSpPr/>
      </dsp:nvSpPr>
      <dsp:spPr>
        <a:xfrm>
          <a:off x="1961178" y="0"/>
          <a:ext cx="1563639" cy="1563617"/>
        </a:xfrm>
        <a:prstGeom prst="ellipse">
          <a:avLst/>
        </a:prstGeom>
        <a:solidFill>
          <a:schemeClr val="accent5">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EAMS</a:t>
          </a:r>
        </a:p>
      </dsp:txBody>
      <dsp:txXfrm>
        <a:off x="2190168" y="228986"/>
        <a:ext cx="1105659" cy="110564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0DB349-792C-43C6-A7B1-AB82885ED592}" type="datetimeFigureOut">
              <a:rPr lang="en-ZA" smtClean="0"/>
              <a:t>2021/03/31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E8F665-107E-4A3D-8354-1D9C1E3166E8}" type="slidenum">
              <a:rPr lang="en-ZA" smtClean="0"/>
              <a:t>‹#›</a:t>
            </a:fld>
            <a:endParaRPr lang="en-ZA"/>
          </a:p>
        </p:txBody>
      </p:sp>
    </p:spTree>
    <p:extLst>
      <p:ext uri="{BB962C8B-B14F-4D97-AF65-F5344CB8AC3E}">
        <p14:creationId xmlns:p14="http://schemas.microsoft.com/office/powerpoint/2010/main" val="1500759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ZA" b="0" i="0" dirty="0">
                <a:solidFill>
                  <a:srgbClr val="000000"/>
                </a:solidFill>
                <a:effectLst/>
                <a:latin typeface="Graphik Web"/>
              </a:rPr>
              <a:t>“The smart factory concept is one of the top 10 strategic technology trends for manufacturing industries.” – Gartner</a:t>
            </a:r>
          </a:p>
          <a:p>
            <a:pPr marL="0" indent="0">
              <a:buFont typeface="Arial" panose="020B0604020202020204" pitchFamily="34" charset="0"/>
              <a:buNone/>
            </a:pPr>
            <a:endParaRPr lang="en-ZA" b="1" dirty="0"/>
          </a:p>
          <a:p>
            <a:pPr marL="0" indent="0">
              <a:buFont typeface="Arial" panose="020B0604020202020204" pitchFamily="34" charset="0"/>
              <a:buNone/>
            </a:pPr>
            <a:r>
              <a:rPr lang="en-ZA" b="1" dirty="0"/>
              <a:t>What is a smart factory?</a:t>
            </a:r>
          </a:p>
          <a:p>
            <a:pPr marL="0" indent="0">
              <a:buFont typeface="Arial" panose="020B0604020202020204" pitchFamily="34" charset="0"/>
              <a:buNone/>
            </a:pPr>
            <a:r>
              <a:rPr lang="en-ZA" dirty="0"/>
              <a:t>“</a:t>
            </a:r>
            <a:r>
              <a:rPr lang="en-ZA" b="0" i="0" dirty="0">
                <a:solidFill>
                  <a:srgbClr val="000000"/>
                </a:solidFill>
                <a:effectLst/>
                <a:latin typeface="Graphik Web"/>
              </a:rPr>
              <a:t>Smart manufacturing is the notion of orchestrating physical and digital processes within factories and across other supply chain functions to optimize current and future supply and demand requirements. This is accomplished by transforming and improving ways in which people, process and technology operate to deliver the critical information needed to impact decision quality, efficiency, cost and agility.” – Gartner definition </a:t>
            </a:r>
          </a:p>
          <a:p>
            <a:pPr marL="0" indent="0">
              <a:buFont typeface="Arial" panose="020B0604020202020204" pitchFamily="34" charset="0"/>
              <a:buNone/>
            </a:pPr>
            <a:endParaRPr lang="en-ZA" b="0" i="0" dirty="0">
              <a:solidFill>
                <a:srgbClr val="000000"/>
              </a:solidFill>
              <a:effectLst/>
              <a:latin typeface="Graphik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ZA" b="0" i="0" dirty="0">
                <a:solidFill>
                  <a:srgbClr val="000000"/>
                </a:solidFill>
                <a:effectLst/>
                <a:latin typeface="Graphik Web"/>
              </a:rPr>
              <a:t>“</a:t>
            </a:r>
            <a:r>
              <a:rPr lang="en-ZA" dirty="0"/>
              <a:t>Smart factory initiatives might also be referred to as “digital factory” or “intelligent factory. Smart factories are an underlying concept of smart manufacturing</a:t>
            </a:r>
            <a:r>
              <a:rPr lang="en-ZA" b="0" i="0" dirty="0">
                <a:solidFill>
                  <a:srgbClr val="000000"/>
                </a:solidFill>
                <a:effectLst/>
                <a:latin typeface="Graphik Web"/>
              </a:rPr>
              <a:t>”. </a:t>
            </a:r>
            <a:r>
              <a:rPr lang="en-ZA" dirty="0"/>
              <a:t>Industry 4.0 requires greater integration, vertically and horizontally, from the shop floor up to the ERP and business systems where critical information is required instantaneously, who placed an order when what to manufacture according to that order while updating raw materials as orders are being processed.</a:t>
            </a:r>
          </a:p>
          <a:p>
            <a:pPr marL="0" indent="0">
              <a:buFont typeface="Arial" panose="020B0604020202020204" pitchFamily="34" charset="0"/>
              <a:buNone/>
            </a:pPr>
            <a:endParaRPr lang="en-ZA" dirty="0"/>
          </a:p>
          <a:p>
            <a:pPr marL="0" indent="0">
              <a:buFont typeface="Arial" panose="020B0604020202020204" pitchFamily="34" charset="0"/>
              <a:buNone/>
            </a:pPr>
            <a:r>
              <a:rPr lang="en-ZA" b="1" dirty="0"/>
              <a:t>Why do you want to digitise your factory and manufacturing processes? The value: </a:t>
            </a:r>
          </a:p>
          <a:p>
            <a:pPr marL="171450" indent="-171450">
              <a:buFont typeface="Arial" panose="020B0604020202020204" pitchFamily="34" charset="0"/>
              <a:buChar char="•"/>
            </a:pPr>
            <a:r>
              <a:rPr lang="en-ZA" dirty="0"/>
              <a:t>Greater efficiency is required from both man &amp; machine</a:t>
            </a:r>
          </a:p>
          <a:p>
            <a:pPr marL="171450" indent="-171450">
              <a:buFont typeface="Arial" panose="020B0604020202020204" pitchFamily="34" charset="0"/>
              <a:buChar char="•"/>
            </a:pPr>
            <a:r>
              <a:rPr lang="en-ZA" dirty="0" err="1"/>
              <a:t>Digitilisation</a:t>
            </a:r>
            <a:r>
              <a:rPr lang="en-ZA" dirty="0"/>
              <a:t> affects processes in the supply chain, production, logistics, security, condition based maintenance, etc. </a:t>
            </a:r>
          </a:p>
          <a:p>
            <a:pPr marL="171450" indent="-171450">
              <a:buFont typeface="Arial" panose="020B0604020202020204" pitchFamily="34" charset="0"/>
              <a:buChar char="•"/>
            </a:pPr>
            <a:r>
              <a:rPr lang="en-ZA" dirty="0"/>
              <a:t>Don’t just look at production, but </a:t>
            </a:r>
            <a:r>
              <a:rPr lang="en-ZA" dirty="0" err="1"/>
              <a:t>scenarious</a:t>
            </a:r>
            <a:r>
              <a:rPr lang="en-ZA" dirty="0"/>
              <a:t> and use cases beyond production and OEE. </a:t>
            </a:r>
          </a:p>
          <a:p>
            <a:pPr marL="171450" indent="-171450">
              <a:buFont typeface="Arial" panose="020B0604020202020204" pitchFamily="34" charset="0"/>
              <a:buChar char="•"/>
            </a:pPr>
            <a:r>
              <a:rPr lang="en-ZA" dirty="0"/>
              <a:t>A process chain must be fully optimised to get the most value from smart factories</a:t>
            </a:r>
          </a:p>
          <a:p>
            <a:pPr marL="171450" indent="-171450">
              <a:buFont typeface="Arial" panose="020B0604020202020204" pitchFamily="34" charset="0"/>
              <a:buChar char="•"/>
            </a:pPr>
            <a:r>
              <a:rPr lang="en-ZA" dirty="0"/>
              <a:t>No matter what the approach, common traits are the improvements in cost, quality and service levels (through improved asset reliability and recaptured capacity).</a:t>
            </a:r>
          </a:p>
          <a:p>
            <a:pPr marL="171450" indent="-171450">
              <a:buFont typeface="Arial" panose="020B0604020202020204" pitchFamily="34" charset="0"/>
              <a:buChar char="•"/>
            </a:pPr>
            <a:endParaRPr lang="en-ZA" dirty="0"/>
          </a:p>
          <a:p>
            <a:endParaRPr lang="en-ZA" dirty="0"/>
          </a:p>
        </p:txBody>
      </p:sp>
      <p:sp>
        <p:nvSpPr>
          <p:cNvPr id="4" name="Slide Number Placeholder 3"/>
          <p:cNvSpPr>
            <a:spLocks noGrp="1"/>
          </p:cNvSpPr>
          <p:nvPr>
            <p:ph type="sldNum" sz="quarter" idx="5"/>
          </p:nvPr>
        </p:nvSpPr>
        <p:spPr/>
        <p:txBody>
          <a:bodyPr/>
          <a:lstStyle/>
          <a:p>
            <a:fld id="{E1EF7B39-FF7D-4AF3-9E0F-06F78336DC6D}" type="slidenum">
              <a:rPr lang="en-ZA" smtClean="0"/>
              <a:t>5</a:t>
            </a:fld>
            <a:endParaRPr lang="en-ZA"/>
          </a:p>
        </p:txBody>
      </p:sp>
    </p:spTree>
    <p:extLst>
      <p:ext uri="{BB962C8B-B14F-4D97-AF65-F5344CB8AC3E}">
        <p14:creationId xmlns:p14="http://schemas.microsoft.com/office/powerpoint/2010/main" val="3373977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ZA" dirty="0"/>
              <a:t>Where is the data you may be interested in coming from?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ZA" dirty="0"/>
              <a:t>Map and set out which data objects are important to transfer/reference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ZA" dirty="0"/>
              <a:t>(Security, local or cloud based etc.) – need a technology that is able to access data (does not mean talk to IT – general logic checks is good for now)</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ZA" dirty="0"/>
              <a:t>(Web Services, file-based, SQL database) (</a:t>
            </a:r>
            <a:r>
              <a:rPr lang="en-ZA" u="sng" dirty="0"/>
              <a:t>systems have an </a:t>
            </a:r>
            <a:r>
              <a:rPr lang="en-ZA" u="sng" dirty="0" err="1"/>
              <a:t>api</a:t>
            </a:r>
            <a:r>
              <a:rPr lang="en-ZA" u="sng" dirty="0"/>
              <a:t>, but need technology)</a:t>
            </a:r>
          </a:p>
          <a:p>
            <a:pPr marL="228600" indent="-228600">
              <a:buFont typeface="+mj-lt"/>
              <a:buAutoNum type="arabicPeriod"/>
            </a:pPr>
            <a:r>
              <a:rPr lang="en-ZA" dirty="0"/>
              <a:t>Ensure you do not go against the Process – goal is to ease the Process</a:t>
            </a:r>
          </a:p>
          <a:p>
            <a:pPr marL="228600" indent="-228600">
              <a:buFont typeface="+mj-lt"/>
              <a:buAutoNum type="arabicPeriod"/>
            </a:pPr>
            <a:endParaRPr lang="en-ZA" dirty="0"/>
          </a:p>
          <a:p>
            <a:pPr marL="228600" indent="-228600">
              <a:buFont typeface="+mj-lt"/>
              <a:buAutoNum type="arabicPeriod"/>
            </a:pPr>
            <a:endParaRPr lang="en-ZA" dirty="0"/>
          </a:p>
          <a:p>
            <a:pPr marL="228600" indent="-228600">
              <a:buFont typeface="+mj-lt"/>
              <a:buAutoNum type="arabicPeriod"/>
            </a:pPr>
            <a:endParaRPr lang="en-ZA" dirty="0"/>
          </a:p>
        </p:txBody>
      </p:sp>
      <p:sp>
        <p:nvSpPr>
          <p:cNvPr id="4" name="Slide Number Placeholder 3"/>
          <p:cNvSpPr>
            <a:spLocks noGrp="1"/>
          </p:cNvSpPr>
          <p:nvPr>
            <p:ph type="sldNum" sz="quarter" idx="5"/>
          </p:nvPr>
        </p:nvSpPr>
        <p:spPr/>
        <p:txBody>
          <a:bodyPr/>
          <a:lstStyle/>
          <a:p>
            <a:fld id="{E182B30C-8AE0-45A7-BDA8-2B8EF5EA80F5}" type="slidenum">
              <a:rPr lang="en-ZA" smtClean="0"/>
              <a:t>15</a:t>
            </a:fld>
            <a:endParaRPr lang="en-ZA"/>
          </a:p>
        </p:txBody>
      </p:sp>
    </p:spTree>
    <p:extLst>
      <p:ext uri="{BB962C8B-B14F-4D97-AF65-F5344CB8AC3E}">
        <p14:creationId xmlns:p14="http://schemas.microsoft.com/office/powerpoint/2010/main" val="2578010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dirty="0"/>
              <a:t>Warehouses</a:t>
            </a:r>
          </a:p>
          <a:p>
            <a:r>
              <a:rPr lang="en-ZA" sz="1200" dirty="0"/>
              <a:t>General Ledger</a:t>
            </a:r>
          </a:p>
          <a:p>
            <a:r>
              <a:rPr lang="en-ZA" sz="1200" dirty="0"/>
              <a:t>Suppliers</a:t>
            </a:r>
          </a:p>
          <a:p>
            <a:r>
              <a:rPr lang="en-ZA" sz="1200" dirty="0"/>
              <a:t>Material Master List</a:t>
            </a:r>
          </a:p>
          <a:p>
            <a:r>
              <a:rPr lang="en-ZA" sz="1200" dirty="0"/>
              <a:t>Stock Items</a:t>
            </a:r>
          </a:p>
          <a:p>
            <a:r>
              <a:rPr lang="en-ZA" sz="1200" dirty="0"/>
              <a:t>Buyers</a:t>
            </a:r>
          </a:p>
          <a:p>
            <a:endParaRPr lang="en-ZA" dirty="0"/>
          </a:p>
          <a:p>
            <a:pPr>
              <a:buFont typeface="+mj-lt"/>
              <a:buAutoNum type="arabicPeriod"/>
            </a:pPr>
            <a:r>
              <a:rPr lang="en-ZA" sz="1800" dirty="0"/>
              <a:t>Bi-directional data flow:</a:t>
            </a:r>
          </a:p>
          <a:p>
            <a:pPr lvl="1"/>
            <a:r>
              <a:rPr lang="en-ZA" sz="1800" dirty="0"/>
              <a:t>Statuses alignment </a:t>
            </a:r>
          </a:p>
          <a:p>
            <a:pPr lvl="1"/>
            <a:r>
              <a:rPr lang="en-ZA" sz="1800" dirty="0"/>
              <a:t>Responsible person (Approver)</a:t>
            </a:r>
          </a:p>
          <a:p>
            <a:pPr lvl="1"/>
            <a:r>
              <a:rPr lang="en-ZA" sz="1800" dirty="0"/>
              <a:t>Issues on items</a:t>
            </a:r>
          </a:p>
          <a:p>
            <a:pPr lvl="1"/>
            <a:r>
              <a:rPr lang="en-ZA" sz="1800" dirty="0"/>
              <a:t>Returns on Items</a:t>
            </a:r>
          </a:p>
          <a:p>
            <a:pPr lvl="1"/>
            <a:r>
              <a:rPr lang="en-ZA" sz="1800" dirty="0"/>
              <a:t>Cancellation requests</a:t>
            </a:r>
          </a:p>
          <a:p>
            <a:endParaRPr lang="en-ZA" dirty="0"/>
          </a:p>
        </p:txBody>
      </p:sp>
      <p:sp>
        <p:nvSpPr>
          <p:cNvPr id="4" name="Slide Number Placeholder 3"/>
          <p:cNvSpPr>
            <a:spLocks noGrp="1"/>
          </p:cNvSpPr>
          <p:nvPr>
            <p:ph type="sldNum" sz="quarter" idx="5"/>
          </p:nvPr>
        </p:nvSpPr>
        <p:spPr/>
        <p:txBody>
          <a:bodyPr/>
          <a:lstStyle/>
          <a:p>
            <a:fld id="{E182B30C-8AE0-45A7-BDA8-2B8EF5EA80F5}" type="slidenum">
              <a:rPr lang="en-ZA" smtClean="0"/>
              <a:t>20</a:t>
            </a:fld>
            <a:endParaRPr lang="en-ZA"/>
          </a:p>
        </p:txBody>
      </p:sp>
    </p:spTree>
    <p:extLst>
      <p:ext uri="{BB962C8B-B14F-4D97-AF65-F5344CB8AC3E}">
        <p14:creationId xmlns:p14="http://schemas.microsoft.com/office/powerpoint/2010/main" val="192641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1EF7B39-FF7D-4AF3-9E0F-06F78336DC6D}" type="slidenum">
              <a:rPr lang="en-ZA" smtClean="0"/>
              <a:t>6</a:t>
            </a:fld>
            <a:endParaRPr lang="en-ZA"/>
          </a:p>
        </p:txBody>
      </p:sp>
    </p:spTree>
    <p:extLst>
      <p:ext uri="{BB962C8B-B14F-4D97-AF65-F5344CB8AC3E}">
        <p14:creationId xmlns:p14="http://schemas.microsoft.com/office/powerpoint/2010/main" val="1445235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ZA" dirty="0"/>
              <a:t>The technology has become more mature and it’s fairly easy to solve most integration challenges. </a:t>
            </a:r>
          </a:p>
          <a:p>
            <a:pPr marL="171450" indent="-171450">
              <a:buFont typeface="Arial" panose="020B0604020202020204" pitchFamily="34" charset="0"/>
              <a:buChar char="•"/>
            </a:pPr>
            <a:endParaRPr lang="en-ZA" dirty="0"/>
          </a:p>
          <a:p>
            <a:pPr marL="171450" indent="-171450">
              <a:buFont typeface="Arial" panose="020B0604020202020204" pitchFamily="34" charset="0"/>
              <a:buChar char="•"/>
            </a:pPr>
            <a:r>
              <a:rPr lang="en-ZA" dirty="0"/>
              <a:t>“There is no one dominant technology combination for smart factories” – Gartner</a:t>
            </a:r>
          </a:p>
          <a:p>
            <a:pPr marL="171450" indent="-171450">
              <a:buFont typeface="Arial" panose="020B0604020202020204" pitchFamily="34" charset="0"/>
              <a:buChar char="•"/>
            </a:pPr>
            <a:r>
              <a:rPr lang="en-ZA" b="0" i="0" dirty="0">
                <a:solidFill>
                  <a:srgbClr val="000000"/>
                </a:solidFill>
                <a:effectLst/>
                <a:latin typeface="Graphik Web"/>
              </a:rPr>
              <a:t>Advanced manufacturing companies are implementing new technologies like artificial intelligence (AI), Internet of Things (IoT), data and analytics to drive growth and profitability. To ensure success, CIOs must go beyond the hype of new technologies and develop future-ready strategies to manage change and capitalize on opportunities</a:t>
            </a:r>
            <a:endParaRPr lang="en-ZA" dirty="0"/>
          </a:p>
          <a:p>
            <a:pPr marL="171450" indent="-171450">
              <a:buFont typeface="Arial" panose="020B0604020202020204" pitchFamily="34" charset="0"/>
              <a:buChar char="•"/>
            </a:pPr>
            <a:r>
              <a:rPr lang="en-ZA" dirty="0"/>
              <a:t>“The smart factory concept has risk of creating constraints through projects in isolation. Successful smart factories result from an intense level of orchestration and alignment between multiple supply chain functions (e.g., IT, operational technology [OT] and the CIO’s office). ” – Gartner</a:t>
            </a:r>
          </a:p>
          <a:p>
            <a:pPr marL="171450" indent="-171450">
              <a:buFont typeface="Arial" panose="020B0604020202020204" pitchFamily="34" charset="0"/>
              <a:buChar char="•"/>
            </a:pPr>
            <a:r>
              <a:rPr lang="en-ZA" dirty="0"/>
              <a:t>“There is no one specific technology or combination of technologies that are embraced. To start their path, some companies are simply satisfied by removing paper from their processes.”</a:t>
            </a:r>
          </a:p>
          <a:p>
            <a:endParaRPr lang="en-ZA" dirty="0"/>
          </a:p>
        </p:txBody>
      </p:sp>
      <p:sp>
        <p:nvSpPr>
          <p:cNvPr id="4" name="Slide Number Placeholder 3"/>
          <p:cNvSpPr>
            <a:spLocks noGrp="1"/>
          </p:cNvSpPr>
          <p:nvPr>
            <p:ph type="sldNum" sz="quarter" idx="5"/>
          </p:nvPr>
        </p:nvSpPr>
        <p:spPr/>
        <p:txBody>
          <a:bodyPr/>
          <a:lstStyle/>
          <a:p>
            <a:fld id="{E1EF7B39-FF7D-4AF3-9E0F-06F78336DC6D}" type="slidenum">
              <a:rPr lang="en-ZA" smtClean="0"/>
              <a:t>7</a:t>
            </a:fld>
            <a:endParaRPr lang="en-ZA"/>
          </a:p>
        </p:txBody>
      </p:sp>
    </p:spTree>
    <p:extLst>
      <p:ext uri="{BB962C8B-B14F-4D97-AF65-F5344CB8AC3E}">
        <p14:creationId xmlns:p14="http://schemas.microsoft.com/office/powerpoint/2010/main" val="3895676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1EF7B39-FF7D-4AF3-9E0F-06F78336DC6D}" type="slidenum">
              <a:rPr lang="en-ZA" smtClean="0"/>
              <a:t>8</a:t>
            </a:fld>
            <a:endParaRPr lang="en-ZA"/>
          </a:p>
        </p:txBody>
      </p:sp>
    </p:spTree>
    <p:extLst>
      <p:ext uri="{BB962C8B-B14F-4D97-AF65-F5344CB8AC3E}">
        <p14:creationId xmlns:p14="http://schemas.microsoft.com/office/powerpoint/2010/main" val="1452522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ZA" dirty="0"/>
          </a:p>
          <a:p>
            <a:pPr marL="0" indent="0">
              <a:buFont typeface="Arial" panose="020B0604020202020204" pitchFamily="34" charset="0"/>
              <a:buNone/>
            </a:pPr>
            <a:r>
              <a:rPr lang="en-ZA" sz="1400" b="1" dirty="0"/>
              <a:t>Pain points &amp; Risks:</a:t>
            </a:r>
          </a:p>
          <a:p>
            <a:pPr marL="0" indent="0">
              <a:buFont typeface="Arial" panose="020B0604020202020204" pitchFamily="34" charset="0"/>
              <a:buNone/>
            </a:pPr>
            <a:endParaRPr lang="en-Z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“Smart Factory Hype Fuels the Risk of Isolated Production Capabilities ” – Gartner</a:t>
            </a:r>
          </a:p>
          <a:p>
            <a:pPr marL="171450" indent="-171450">
              <a:buFont typeface="Arial" panose="020B0604020202020204" pitchFamily="34" charset="0"/>
              <a:buChar char="•"/>
            </a:pPr>
            <a:r>
              <a:rPr lang="en-ZA" dirty="0"/>
              <a:t>Legacy systems reaching their end of life, thus unsupported and proving unreliable.</a:t>
            </a:r>
          </a:p>
          <a:p>
            <a:pPr marL="171450" indent="-171450">
              <a:buFont typeface="Arial" panose="020B0604020202020204" pitchFamily="34" charset="0"/>
              <a:buChar char="•"/>
            </a:pPr>
            <a:r>
              <a:rPr lang="en-ZA" dirty="0"/>
              <a:t>Integration into other streams of the business is hampered because the underlying technologies are outdated.</a:t>
            </a:r>
          </a:p>
          <a:p>
            <a:pPr marL="171450" indent="-171450">
              <a:buFont typeface="Arial" panose="020B0604020202020204" pitchFamily="34" charset="0"/>
              <a:buChar char="•"/>
            </a:pPr>
            <a:r>
              <a:rPr lang="en-ZA" dirty="0"/>
              <a:t>End-to-end visibility of the entire manufacturing process is impossible because of tightly coupled OEM protocols brought about by legacy technologies employed in the manufacturing process.</a:t>
            </a:r>
          </a:p>
          <a:p>
            <a:pPr marL="0" indent="0">
              <a:buFont typeface="Arial" panose="020B0604020202020204" pitchFamily="34" charset="0"/>
              <a:buNone/>
            </a:pPr>
            <a:endParaRPr lang="en-ZA" dirty="0"/>
          </a:p>
          <a:p>
            <a:r>
              <a:rPr lang="en-ZA" sz="1400" b="1" dirty="0"/>
              <a:t>Learnings:</a:t>
            </a:r>
          </a:p>
          <a:p>
            <a:endParaRPr lang="en-Z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Don’t characterise a smart factory as a technology project, but rather orchestrate and synchronise it with supply chain functions; planning, logistics and customer fulfilment. Don’t get disrupted by technology! </a:t>
            </a:r>
          </a:p>
          <a:p>
            <a:pPr marL="171450" indent="-171450">
              <a:buFont typeface="Arial" panose="020B0604020202020204" pitchFamily="34" charset="0"/>
              <a:buChar char="•"/>
            </a:pPr>
            <a:r>
              <a:rPr lang="en-ZA" b="1" dirty="0"/>
              <a:t>“Prioritize the convergence and alignment of IT and OT.</a:t>
            </a:r>
            <a:r>
              <a:rPr lang="en-ZA" dirty="0"/>
              <a:t> Several companies are focused on creating smart factories by augmenting OT with IIoT. It is being done through analytics, virtualization- and/or cloud- and sensor-based technologies. This convergence and integration of IT and OT is much further along than the alignment. Alignment is the process of synchronizing standards, supporting processes, security and architecture plans to build in compatibility between the IT and OT systems. IT and OT are inseparable in smart factories. However, in many instances, the responsibilities for OT and IIoT are outside of the domain of the IT department and/or the supply chain. This is a big opportunity for knowledge transfer and acute attention to the collaboration points between both worlds (security, integration). Identification of talent gaps should be prioritized with a focus on alignment, not duplicate.” - Gartner</a:t>
            </a:r>
          </a:p>
          <a:p>
            <a:pPr marL="171450" indent="-171450">
              <a:buFont typeface="Arial" panose="020B0604020202020204" pitchFamily="34" charset="0"/>
              <a:buChar char="•"/>
            </a:pPr>
            <a:r>
              <a:rPr lang="en-ZA" b="1" dirty="0"/>
              <a:t>“Prepare for the big cultural changes that smart factories will create globally and locally. </a:t>
            </a:r>
            <a:r>
              <a:rPr lang="en-ZA" dirty="0"/>
              <a:t>New technologies and digital experiences will need new skills.” - Gartner</a:t>
            </a:r>
          </a:p>
          <a:p>
            <a:pPr marL="171450" indent="-171450">
              <a:buFont typeface="Arial" panose="020B0604020202020204" pitchFamily="34" charset="0"/>
              <a:buChar char="•"/>
            </a:pPr>
            <a:r>
              <a:rPr lang="en-ZA" dirty="0"/>
              <a:t>Integrate into existing systems as far as possible</a:t>
            </a:r>
          </a:p>
          <a:p>
            <a:pPr marL="171450" indent="-171450">
              <a:buFont typeface="Arial" panose="020B0604020202020204" pitchFamily="34" charset="0"/>
              <a:buChar char="•"/>
            </a:pPr>
            <a:r>
              <a:rPr lang="en-ZA" dirty="0"/>
              <a:t>Criticise each parameter and its value in the digital chain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Choose the correct partner that not only understands technology, but the people, processes and the business case</a:t>
            </a:r>
          </a:p>
          <a:p>
            <a:pPr marL="0" indent="0">
              <a:buFont typeface="Arial" panose="020B0604020202020204" pitchFamily="34" charset="0"/>
              <a:buNone/>
            </a:pPr>
            <a:endParaRPr lang="en-ZA" dirty="0"/>
          </a:p>
          <a:p>
            <a:pPr marL="171450" indent="-171450">
              <a:buFont typeface="Arial" panose="020B0604020202020204" pitchFamily="34" charset="0"/>
              <a:buChar char="•"/>
            </a:pPr>
            <a:endParaRPr lang="en-ZA" dirty="0"/>
          </a:p>
          <a:p>
            <a:pPr marL="0" indent="0">
              <a:buFont typeface="Arial" panose="020B0604020202020204" pitchFamily="34" charset="0"/>
              <a:buNone/>
            </a:pPr>
            <a:endParaRPr lang="en-ZA" dirty="0"/>
          </a:p>
          <a:p>
            <a:pPr marL="0" indent="0">
              <a:buFont typeface="Arial" panose="020B0604020202020204" pitchFamily="34" charset="0"/>
              <a:buNone/>
            </a:pPr>
            <a:endParaRPr lang="en-ZA" dirty="0"/>
          </a:p>
        </p:txBody>
      </p:sp>
      <p:sp>
        <p:nvSpPr>
          <p:cNvPr id="4" name="Slide Number Placeholder 3"/>
          <p:cNvSpPr>
            <a:spLocks noGrp="1"/>
          </p:cNvSpPr>
          <p:nvPr>
            <p:ph type="sldNum" sz="quarter" idx="5"/>
          </p:nvPr>
        </p:nvSpPr>
        <p:spPr/>
        <p:txBody>
          <a:bodyPr/>
          <a:lstStyle/>
          <a:p>
            <a:fld id="{E1EF7B39-FF7D-4AF3-9E0F-06F78336DC6D}" type="slidenum">
              <a:rPr lang="en-ZA" smtClean="0"/>
              <a:t>9</a:t>
            </a:fld>
            <a:endParaRPr lang="en-ZA"/>
          </a:p>
        </p:txBody>
      </p:sp>
    </p:spTree>
    <p:extLst>
      <p:ext uri="{BB962C8B-B14F-4D97-AF65-F5344CB8AC3E}">
        <p14:creationId xmlns:p14="http://schemas.microsoft.com/office/powerpoint/2010/main" val="2924434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Need some kind of Application (in line with Digital Transformation) to enable some Process or function in your plant.</a:t>
            </a:r>
          </a:p>
          <a:p>
            <a:r>
              <a:rPr lang="en-ZA" dirty="0"/>
              <a:t>More Data Sources leads to more potential dependencies and this can mean a complex architecture</a:t>
            </a:r>
          </a:p>
          <a:p>
            <a:endParaRPr lang="en-ZA" dirty="0"/>
          </a:p>
          <a:p>
            <a:r>
              <a:rPr lang="en-ZA" dirty="0"/>
              <a:t>Can be from 2 to 4 systems or from 6 to 16</a:t>
            </a:r>
          </a:p>
        </p:txBody>
      </p:sp>
      <p:sp>
        <p:nvSpPr>
          <p:cNvPr id="4" name="Slide Number Placeholder 3"/>
          <p:cNvSpPr>
            <a:spLocks noGrp="1"/>
          </p:cNvSpPr>
          <p:nvPr>
            <p:ph type="sldNum" sz="quarter" idx="5"/>
          </p:nvPr>
        </p:nvSpPr>
        <p:spPr/>
        <p:txBody>
          <a:bodyPr/>
          <a:lstStyle/>
          <a:p>
            <a:fld id="{E182B30C-8AE0-45A7-BDA8-2B8EF5EA80F5}" type="slidenum">
              <a:rPr lang="en-ZA" smtClean="0"/>
              <a:t>11</a:t>
            </a:fld>
            <a:endParaRPr lang="en-ZA" dirty="0"/>
          </a:p>
        </p:txBody>
      </p:sp>
    </p:spTree>
    <p:extLst>
      <p:ext uri="{BB962C8B-B14F-4D97-AF65-F5344CB8AC3E}">
        <p14:creationId xmlns:p14="http://schemas.microsoft.com/office/powerpoint/2010/main" val="2728303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Generally one is confronted with data Integrity challenges in the Information Technology and Operational Technology area, and typical examples are</a:t>
            </a:r>
          </a:p>
        </p:txBody>
      </p:sp>
      <p:sp>
        <p:nvSpPr>
          <p:cNvPr id="4" name="Slide Number Placeholder 3"/>
          <p:cNvSpPr>
            <a:spLocks noGrp="1"/>
          </p:cNvSpPr>
          <p:nvPr>
            <p:ph type="sldNum" sz="quarter" idx="5"/>
          </p:nvPr>
        </p:nvSpPr>
        <p:spPr/>
        <p:txBody>
          <a:bodyPr/>
          <a:lstStyle/>
          <a:p>
            <a:fld id="{E182B30C-8AE0-45A7-BDA8-2B8EF5EA80F5}" type="slidenum">
              <a:rPr lang="en-ZA" smtClean="0"/>
              <a:t>12</a:t>
            </a:fld>
            <a:endParaRPr lang="en-ZA" dirty="0"/>
          </a:p>
        </p:txBody>
      </p:sp>
    </p:spTree>
    <p:extLst>
      <p:ext uri="{BB962C8B-B14F-4D97-AF65-F5344CB8AC3E}">
        <p14:creationId xmlns:p14="http://schemas.microsoft.com/office/powerpoint/2010/main" val="1927978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At the end of the day one NEEDS to ensure integrity and integration between these</a:t>
            </a:r>
          </a:p>
          <a:p>
            <a:r>
              <a:rPr lang="en-ZA" dirty="0"/>
              <a:t>You want to ensure all business functions work together and are aware of each other, to at the end of the day contribute to a streamlined process</a:t>
            </a:r>
          </a:p>
          <a:p>
            <a:endParaRPr lang="en-ZA" dirty="0"/>
          </a:p>
          <a:p>
            <a:r>
              <a:rPr lang="en-ZA" dirty="0"/>
              <a:t>Best of breed</a:t>
            </a:r>
          </a:p>
        </p:txBody>
      </p:sp>
      <p:sp>
        <p:nvSpPr>
          <p:cNvPr id="4" name="Slide Number Placeholder 3"/>
          <p:cNvSpPr>
            <a:spLocks noGrp="1"/>
          </p:cNvSpPr>
          <p:nvPr>
            <p:ph type="sldNum" sz="quarter" idx="5"/>
          </p:nvPr>
        </p:nvSpPr>
        <p:spPr/>
        <p:txBody>
          <a:bodyPr/>
          <a:lstStyle/>
          <a:p>
            <a:fld id="{E182B30C-8AE0-45A7-BDA8-2B8EF5EA80F5}" type="slidenum">
              <a:rPr lang="en-ZA" smtClean="0"/>
              <a:t>13</a:t>
            </a:fld>
            <a:endParaRPr lang="en-ZA" dirty="0"/>
          </a:p>
        </p:txBody>
      </p:sp>
    </p:spTree>
    <p:extLst>
      <p:ext uri="{BB962C8B-B14F-4D97-AF65-F5344CB8AC3E}">
        <p14:creationId xmlns:p14="http://schemas.microsoft.com/office/powerpoint/2010/main" val="3791536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ZA" dirty="0"/>
              <a:t>For instance: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ZA" sz="1200" dirty="0"/>
              <a:t>The EAMS excels in its ability to manage complex assets, manage processes, maintain an inventory and generate ad-hoc or scheduled work.</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ZA" sz="1200" dirty="0"/>
              <a:t>And an ERP might be focused on financials, Human Resources, distribution or supply chain.</a:t>
            </a:r>
          </a:p>
          <a:p>
            <a:pPr marL="0" indent="0">
              <a:buFont typeface="+mj-lt"/>
              <a:buNone/>
            </a:pPr>
            <a:endParaRPr lang="en-ZA" dirty="0"/>
          </a:p>
          <a:p>
            <a:pPr marL="0" indent="0">
              <a:buFont typeface="+mj-lt"/>
              <a:buNone/>
            </a:pPr>
            <a:r>
              <a:rPr lang="en-ZA" dirty="0"/>
              <a:t>Examples:</a:t>
            </a:r>
          </a:p>
          <a:p>
            <a:pPr marL="228600" indent="-228600">
              <a:buFont typeface="+mj-lt"/>
              <a:buAutoNum type="arabicPeriod"/>
            </a:pPr>
            <a:r>
              <a:rPr lang="en-ZA" dirty="0"/>
              <a:t>Asset register, material master</a:t>
            </a:r>
          </a:p>
          <a:p>
            <a:pPr marL="228600" indent="-228600">
              <a:buFont typeface="+mj-lt"/>
              <a:buAutoNum type="arabicPeriod"/>
            </a:pPr>
            <a:r>
              <a:rPr lang="en-ZA" dirty="0"/>
              <a:t>Monitoring or usage information</a:t>
            </a:r>
          </a:p>
          <a:p>
            <a:pPr marL="228600" indent="-228600">
              <a:buFont typeface="+mj-lt"/>
              <a:buAutoNum type="arabicPeriod"/>
            </a:pPr>
            <a:r>
              <a:rPr lang="en-ZA" dirty="0"/>
              <a:t>Costing roll-up, labour costs</a:t>
            </a:r>
          </a:p>
          <a:p>
            <a:pPr marL="228600" indent="-228600">
              <a:buFont typeface="+mj-lt"/>
              <a:buAutoNum type="arabicPeriod"/>
            </a:pPr>
            <a:endParaRPr lang="en-ZA" dirty="0"/>
          </a:p>
          <a:p>
            <a:pPr marL="228600" indent="-228600">
              <a:buFont typeface="+mj-lt"/>
              <a:buAutoNum type="arabicPeriod"/>
            </a:pPr>
            <a:endParaRPr lang="en-ZA" dirty="0"/>
          </a:p>
          <a:p>
            <a:pPr marL="14700" indent="0">
              <a:buNone/>
            </a:pPr>
            <a:r>
              <a:rPr lang="en-ZA" dirty="0"/>
              <a:t>Whether there is data captured in an existing or new Application, that provides a detailed structure for financial, monitoring or EAMS information – even though their zones of application might be different from each other, there might be some areas that overlap.</a:t>
            </a:r>
          </a:p>
          <a:p>
            <a:pPr marL="14700" indent="0">
              <a:buNone/>
            </a:pPr>
            <a:endParaRPr lang="en-ZA" dirty="0"/>
          </a:p>
          <a:p>
            <a:pPr marL="14700" indent="0">
              <a:buNone/>
            </a:pPr>
            <a:r>
              <a:rPr lang="en-ZA" dirty="0"/>
              <a:t>Integrating both systems will enable you to make the most of their respective advantages and automate the maintenance of common data:</a:t>
            </a:r>
          </a:p>
          <a:p>
            <a:pPr>
              <a:buFont typeface="+mj-lt"/>
              <a:buAutoNum type="arabicPeriod"/>
            </a:pPr>
            <a:r>
              <a:rPr lang="en-ZA" dirty="0"/>
              <a:t>For those processes that overlap, you will be using either the EAMS, or the other system, depending on the phase of the process. You will need </a:t>
            </a:r>
            <a:r>
              <a:rPr lang="en-ZA" u="sng" dirty="0"/>
              <a:t>common reference data</a:t>
            </a:r>
            <a:r>
              <a:rPr lang="en-ZA" dirty="0"/>
              <a:t> to perform these relevant actions.</a:t>
            </a:r>
          </a:p>
          <a:p>
            <a:pPr>
              <a:buFont typeface="+mj-lt"/>
              <a:buAutoNum type="arabicPeriod"/>
            </a:pPr>
            <a:r>
              <a:rPr lang="en-ZA" dirty="0"/>
              <a:t>For those processes that are application specific, </a:t>
            </a:r>
            <a:r>
              <a:rPr lang="en-ZA" u="sng" dirty="0"/>
              <a:t>data already captured</a:t>
            </a:r>
            <a:r>
              <a:rPr lang="en-ZA" dirty="0"/>
              <a:t> in the different system might be of value in the actions you take.</a:t>
            </a:r>
          </a:p>
          <a:p>
            <a:pPr>
              <a:buFont typeface="+mj-lt"/>
              <a:buAutoNum type="arabicPeriod"/>
            </a:pPr>
            <a:r>
              <a:rPr lang="en-ZA" dirty="0"/>
              <a:t>Lastly, when a process is still application specific, but a different application needs some </a:t>
            </a:r>
            <a:r>
              <a:rPr lang="en-ZA" u="sng" dirty="0"/>
              <a:t>linked referenced data</a:t>
            </a:r>
            <a:r>
              <a:rPr lang="en-ZA" dirty="0"/>
              <a:t>.</a:t>
            </a:r>
          </a:p>
          <a:p>
            <a:pPr marL="0" indent="0">
              <a:buFont typeface="+mj-lt"/>
              <a:buNone/>
            </a:pPr>
            <a:endParaRPr lang="en-ZA" dirty="0"/>
          </a:p>
        </p:txBody>
      </p:sp>
      <p:sp>
        <p:nvSpPr>
          <p:cNvPr id="4" name="Slide Number Placeholder 3"/>
          <p:cNvSpPr>
            <a:spLocks noGrp="1"/>
          </p:cNvSpPr>
          <p:nvPr>
            <p:ph type="sldNum" sz="quarter" idx="5"/>
          </p:nvPr>
        </p:nvSpPr>
        <p:spPr/>
        <p:txBody>
          <a:bodyPr/>
          <a:lstStyle/>
          <a:p>
            <a:fld id="{E182B30C-8AE0-45A7-BDA8-2B8EF5EA80F5}" type="slidenum">
              <a:rPr lang="en-ZA" smtClean="0"/>
              <a:t>14</a:t>
            </a:fld>
            <a:endParaRPr lang="en-ZA" dirty="0"/>
          </a:p>
        </p:txBody>
      </p:sp>
    </p:spTree>
    <p:extLst>
      <p:ext uri="{BB962C8B-B14F-4D97-AF65-F5344CB8AC3E}">
        <p14:creationId xmlns:p14="http://schemas.microsoft.com/office/powerpoint/2010/main" val="24071217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emf"/><Relationship Id="rId7"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M1. Title">
    <p:spTree>
      <p:nvGrpSpPr>
        <p:cNvPr id="1" name=""/>
        <p:cNvGrpSpPr/>
        <p:nvPr/>
      </p:nvGrpSpPr>
      <p:grpSpPr>
        <a:xfrm>
          <a:off x="0" y="0"/>
          <a:ext cx="0" cy="0"/>
          <a:chOff x="0" y="0"/>
          <a:chExt cx="0" cy="0"/>
        </a:xfrm>
      </p:grpSpPr>
      <p:sp>
        <p:nvSpPr>
          <p:cNvPr id="20" name="Rectangle 19"/>
          <p:cNvSpPr/>
          <p:nvPr/>
        </p:nvSpPr>
        <p:spPr>
          <a:xfrm>
            <a:off x="514261" y="2312298"/>
            <a:ext cx="159240" cy="2456563"/>
          </a:xfrm>
          <a:prstGeom prst="rect">
            <a:avLst/>
          </a:prstGeom>
          <a:solidFill>
            <a:srgbClr val="F26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pic>
        <p:nvPicPr>
          <p:cNvPr id="14" name="Picture 13"/>
          <p:cNvPicPr>
            <a:picLocks noChangeAspect="1"/>
          </p:cNvPicPr>
          <p:nvPr/>
        </p:nvPicPr>
        <p:blipFill>
          <a:blip r:embed="rId2"/>
          <a:stretch>
            <a:fillRect/>
          </a:stretch>
        </p:blipFill>
        <p:spPr>
          <a:xfrm>
            <a:off x="513722" y="418677"/>
            <a:ext cx="2474189" cy="428225"/>
          </a:xfrm>
          <a:prstGeom prst="rect">
            <a:avLst/>
          </a:prstGeom>
        </p:spPr>
      </p:pic>
      <p:pic>
        <p:nvPicPr>
          <p:cNvPr id="11" name="Picture 10"/>
          <p:cNvPicPr>
            <a:picLocks noChangeAspect="1"/>
          </p:cNvPicPr>
          <p:nvPr/>
        </p:nvPicPr>
        <p:blipFill rotWithShape="1">
          <a:blip r:embed="rId3">
            <a:lum bright="-3000"/>
          </a:blip>
          <a:srcRect l="4395" t="-2587" r="40601" b="66091"/>
          <a:stretch/>
        </p:blipFill>
        <p:spPr>
          <a:xfrm>
            <a:off x="0" y="5096187"/>
            <a:ext cx="12192000" cy="1246842"/>
          </a:xfrm>
          <a:prstGeom prst="rect">
            <a:avLst/>
          </a:prstGeom>
        </p:spPr>
      </p:pic>
      <p:sp>
        <p:nvSpPr>
          <p:cNvPr id="12" name="Rectangle 11"/>
          <p:cNvSpPr/>
          <p:nvPr/>
        </p:nvSpPr>
        <p:spPr>
          <a:xfrm>
            <a:off x="1" y="6351293"/>
            <a:ext cx="12192000" cy="509983"/>
          </a:xfrm>
          <a:prstGeom prst="rect">
            <a:avLst/>
          </a:prstGeom>
          <a:solidFill>
            <a:srgbClr val="1930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p:cNvPicPr>
            <a:picLocks noChangeAspect="1"/>
          </p:cNvPicPr>
          <p:nvPr/>
        </p:nvPicPr>
        <p:blipFill>
          <a:blip r:embed="rId4"/>
          <a:stretch>
            <a:fillRect/>
          </a:stretch>
        </p:blipFill>
        <p:spPr>
          <a:xfrm>
            <a:off x="516166" y="6534961"/>
            <a:ext cx="1800251" cy="157333"/>
          </a:xfrm>
          <a:prstGeom prst="rect">
            <a:avLst/>
          </a:prstGeom>
        </p:spPr>
      </p:pic>
      <p:pic>
        <p:nvPicPr>
          <p:cNvPr id="17" name="Picture 16"/>
          <p:cNvPicPr>
            <a:picLocks noChangeAspect="1"/>
          </p:cNvPicPr>
          <p:nvPr/>
        </p:nvPicPr>
        <p:blipFill>
          <a:blip r:embed="rId5"/>
          <a:stretch>
            <a:fillRect/>
          </a:stretch>
        </p:blipFill>
        <p:spPr>
          <a:xfrm>
            <a:off x="9058521" y="6518321"/>
            <a:ext cx="2616403" cy="177754"/>
          </a:xfrm>
          <a:prstGeom prst="rect">
            <a:avLst/>
          </a:prstGeom>
        </p:spPr>
      </p:pic>
      <p:sp>
        <p:nvSpPr>
          <p:cNvPr id="18" name="Title 1"/>
          <p:cNvSpPr>
            <a:spLocks noGrp="1"/>
          </p:cNvSpPr>
          <p:nvPr>
            <p:ph type="ctrTitle" hasCustomPrompt="1"/>
          </p:nvPr>
        </p:nvSpPr>
        <p:spPr>
          <a:xfrm>
            <a:off x="1203316" y="2186573"/>
            <a:ext cx="10472838" cy="1677670"/>
          </a:xfrm>
        </p:spPr>
        <p:txBody>
          <a:bodyPr wrap="square" lIns="90000" tIns="46800" rIns="90000" bIns="46800" anchor="t">
            <a:noAutofit/>
          </a:bodyPr>
          <a:lstStyle>
            <a:lvl1pPr algn="l">
              <a:lnSpc>
                <a:spcPts val="3900"/>
              </a:lnSpc>
              <a:defRPr sz="3400" b="1" spc="0" baseline="0">
                <a:solidFill>
                  <a:srgbClr val="193059"/>
                </a:solidFill>
                <a:latin typeface="Arial" panose="020B0604020202020204" pitchFamily="34" charset="0"/>
                <a:cs typeface="Arial" panose="020B0604020202020204" pitchFamily="34" charset="0"/>
              </a:defRPr>
            </a:lvl1pPr>
          </a:lstStyle>
          <a:p>
            <a:r>
              <a:rPr lang="en-US" dirty="0"/>
              <a:t>Click to Edit Master</a:t>
            </a:r>
            <a:br>
              <a:rPr lang="en-US" dirty="0"/>
            </a:br>
            <a:r>
              <a:rPr lang="en-US" dirty="0"/>
              <a:t>Title Style</a:t>
            </a:r>
          </a:p>
        </p:txBody>
      </p:sp>
      <p:sp>
        <p:nvSpPr>
          <p:cNvPr id="22" name="Subtitle 2"/>
          <p:cNvSpPr>
            <a:spLocks noGrp="1"/>
          </p:cNvSpPr>
          <p:nvPr>
            <p:ph type="subTitle" idx="1" hasCustomPrompt="1"/>
          </p:nvPr>
        </p:nvSpPr>
        <p:spPr>
          <a:xfrm>
            <a:off x="1203317" y="3890287"/>
            <a:ext cx="10472837" cy="495712"/>
          </a:xfrm>
          <a:prstGeom prst="rect">
            <a:avLst/>
          </a:prstGeom>
        </p:spPr>
        <p:txBody>
          <a:bodyPr wrap="square" lIns="90000" tIns="46800" rIns="90000" bIns="46800" anchor="ctr">
            <a:noAutofit/>
          </a:bodyPr>
          <a:lstStyle>
            <a:lvl1pPr marL="0" indent="0" algn="l">
              <a:buNone/>
              <a:defRPr sz="2800" cap="none" spc="0" baseline="0">
                <a:solidFill>
                  <a:srgbClr val="193059"/>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23" name="Text Placeholder 4"/>
          <p:cNvSpPr>
            <a:spLocks noGrp="1"/>
          </p:cNvSpPr>
          <p:nvPr>
            <p:ph type="body" sz="quarter" idx="14" hasCustomPrompt="1"/>
          </p:nvPr>
        </p:nvSpPr>
        <p:spPr>
          <a:xfrm>
            <a:off x="1203040" y="4472090"/>
            <a:ext cx="10473114" cy="322263"/>
          </a:xfrm>
          <a:prstGeom prst="rect">
            <a:avLst/>
          </a:prstGeom>
        </p:spPr>
        <p:txBody>
          <a:bodyPr wrap="square" lIns="90000" tIns="46800" rIns="90000" bIns="46800">
            <a:noAutofit/>
          </a:bodyPr>
          <a:lstStyle>
            <a:lvl1pPr marL="0" indent="0">
              <a:buNone/>
              <a:defRPr>
                <a:solidFill>
                  <a:schemeClr val="bg1">
                    <a:lumMod val="65000"/>
                  </a:schemeClr>
                </a:solidFill>
              </a:defRPr>
            </a:lvl1pPr>
          </a:lstStyle>
          <a:p>
            <a:pPr lvl="0"/>
            <a:r>
              <a:rPr lang="en-US" dirty="0"/>
              <a:t>Click to Edit Master Secondary Subtitle Style</a:t>
            </a:r>
            <a:endParaRPr lang="en-ZA" dirty="0"/>
          </a:p>
        </p:txBody>
      </p:sp>
    </p:spTree>
    <p:extLst>
      <p:ext uri="{BB962C8B-B14F-4D97-AF65-F5344CB8AC3E}">
        <p14:creationId xmlns:p14="http://schemas.microsoft.com/office/powerpoint/2010/main" val="223824917"/>
      </p:ext>
    </p:extLst>
  </p:cSld>
  <p:clrMapOvr>
    <a:masterClrMapping/>
  </p:clrMapOvr>
  <p:extLst>
    <p:ext uri="{DCECCB84-F9BA-43D5-87BE-67443E8EF086}">
      <p15:sldGuideLst xmlns:p15="http://schemas.microsoft.com/office/powerpoint/2012/main">
        <p15:guide id="1" orient="horz" pos="4133">
          <p15:clr>
            <a:srgbClr val="FBAE40"/>
          </p15:clr>
        </p15:guide>
        <p15:guide id="2" pos="756">
          <p15:clr>
            <a:srgbClr val="FBAE40"/>
          </p15:clr>
        </p15:guide>
        <p15:guide id="3" pos="325">
          <p15:clr>
            <a:srgbClr val="FBAE40"/>
          </p15:clr>
        </p15:guide>
        <p15:guide id="4" pos="824">
          <p15:clr>
            <a:srgbClr val="FBAE40"/>
          </p15:clr>
        </p15:guide>
        <p15:guide id="5" pos="7355">
          <p15:clr>
            <a:srgbClr val="FBAE40"/>
          </p15:clr>
        </p15:guide>
        <p15:guide id="6" orient="horz" pos="1457">
          <p15:clr>
            <a:srgbClr val="FBAE40"/>
          </p15:clr>
        </p15:guide>
        <p15:guide id="7" orient="horz" pos="2999">
          <p15:clr>
            <a:srgbClr val="FBAE40"/>
          </p15:clr>
        </p15:guide>
        <p15:guide id="8" orient="horz" pos="43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M10. Content with Title and Focus Text">
    <p:spTree>
      <p:nvGrpSpPr>
        <p:cNvPr id="1" name=""/>
        <p:cNvGrpSpPr/>
        <p:nvPr/>
      </p:nvGrpSpPr>
      <p:grpSpPr>
        <a:xfrm>
          <a:off x="0" y="0"/>
          <a:ext cx="0" cy="0"/>
          <a:chOff x="0" y="0"/>
          <a:chExt cx="0" cy="0"/>
        </a:xfrm>
      </p:grpSpPr>
      <p:sp>
        <p:nvSpPr>
          <p:cNvPr id="21" name="Rectangle 20"/>
          <p:cNvSpPr/>
          <p:nvPr/>
        </p:nvSpPr>
        <p:spPr>
          <a:xfrm>
            <a:off x="15240" y="1"/>
            <a:ext cx="3642359" cy="68533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2"/>
          <p:cNvSpPr>
            <a:spLocks noGrp="1"/>
          </p:cNvSpPr>
          <p:nvPr>
            <p:ph type="title" hasCustomPrompt="1"/>
          </p:nvPr>
        </p:nvSpPr>
        <p:spPr>
          <a:xfrm>
            <a:off x="409837" y="634885"/>
            <a:ext cx="2805802" cy="1249515"/>
          </a:xfrm>
          <a:prstGeom prst="rect">
            <a:avLst/>
          </a:prstGeom>
        </p:spPr>
        <p:txBody>
          <a:bodyPr tIns="0" bIns="0" anchor="t">
            <a:noAutofit/>
          </a:bodyPr>
          <a:lstStyle>
            <a:lvl1pPr>
              <a:defRPr sz="3200" b="0">
                <a:solidFill>
                  <a:schemeClr val="bg1"/>
                </a:solidFill>
                <a:latin typeface="+mj-lt"/>
              </a:defRPr>
            </a:lvl1pPr>
          </a:lstStyle>
          <a:p>
            <a:r>
              <a:rPr lang="en-US" dirty="0"/>
              <a:t>Click to Edit Master Title Style</a:t>
            </a:r>
            <a:endParaRPr lang="en-ZA" dirty="0"/>
          </a:p>
        </p:txBody>
      </p:sp>
      <p:sp>
        <p:nvSpPr>
          <p:cNvPr id="11" name="Subtitle 2"/>
          <p:cNvSpPr>
            <a:spLocks noGrp="1"/>
          </p:cNvSpPr>
          <p:nvPr>
            <p:ph type="subTitle" idx="20" hasCustomPrompt="1"/>
          </p:nvPr>
        </p:nvSpPr>
        <p:spPr>
          <a:xfrm>
            <a:off x="409837" y="2163740"/>
            <a:ext cx="2804400" cy="3501730"/>
          </a:xfrm>
          <a:prstGeom prst="rect">
            <a:avLst/>
          </a:prstGeom>
        </p:spPr>
        <p:txBody>
          <a:bodyPr lIns="91440" tIns="0" rIns="91440" bIns="0" anchor="t">
            <a:noAutofit/>
          </a:bodyPr>
          <a:lstStyle>
            <a:lvl1pPr marL="0" indent="0" algn="l">
              <a:buNone/>
              <a:defRPr sz="2400" cap="none" spc="0" baseline="0">
                <a:solidFill>
                  <a:schemeClr val="accent5"/>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Text Style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5463" y="388581"/>
            <a:ext cx="316312" cy="315195"/>
          </a:xfrm>
          <a:prstGeom prst="rect">
            <a:avLst/>
          </a:prstGeom>
        </p:spPr>
      </p:pic>
      <p:sp>
        <p:nvSpPr>
          <p:cNvPr id="16" name="Text Placeholder 2"/>
          <p:cNvSpPr>
            <a:spLocks noGrp="1"/>
          </p:cNvSpPr>
          <p:nvPr>
            <p:ph type="body" sz="quarter" idx="11"/>
          </p:nvPr>
        </p:nvSpPr>
        <p:spPr>
          <a:xfrm>
            <a:off x="4198121" y="861391"/>
            <a:ext cx="7477940" cy="5065755"/>
          </a:xfrm>
          <a:prstGeom prst="rect">
            <a:avLst/>
          </a:prstGeo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195" y="6312839"/>
            <a:ext cx="1674484" cy="34134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extLst>
      <p:ext uri="{BB962C8B-B14F-4D97-AF65-F5344CB8AC3E}">
        <p14:creationId xmlns:p14="http://schemas.microsoft.com/office/powerpoint/2010/main" val="4159699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M11. Content with Title and Image">
    <p:spTree>
      <p:nvGrpSpPr>
        <p:cNvPr id="1" name=""/>
        <p:cNvGrpSpPr/>
        <p:nvPr/>
      </p:nvGrpSpPr>
      <p:grpSpPr>
        <a:xfrm>
          <a:off x="0" y="0"/>
          <a:ext cx="0" cy="0"/>
          <a:chOff x="0" y="0"/>
          <a:chExt cx="0" cy="0"/>
        </a:xfrm>
      </p:grpSpPr>
      <p:sp>
        <p:nvSpPr>
          <p:cNvPr id="18" name="Content Placeholder 2"/>
          <p:cNvSpPr>
            <a:spLocks noGrp="1"/>
          </p:cNvSpPr>
          <p:nvPr>
            <p:ph sz="quarter" idx="22"/>
          </p:nvPr>
        </p:nvSpPr>
        <p:spPr>
          <a:xfrm>
            <a:off x="3657601" y="0"/>
            <a:ext cx="8534399" cy="6858000"/>
          </a:xfrm>
          <a:prstGeom prst="rect">
            <a:avLst/>
          </a:prstGeom>
        </p:spPr>
        <p:txBody>
          <a:bodyPr/>
          <a:lstStyle>
            <a:lvl1pPr marL="14700" indent="0">
              <a:buNone/>
              <a:defRPr baseline="0">
                <a:solidFill>
                  <a:schemeClr val="tx1"/>
                </a:solidFill>
              </a:defRPr>
            </a:lvl1pPr>
            <a:lvl2pPr marL="471900" indent="0">
              <a:buNone/>
              <a:defRPr/>
            </a:lvl2pPr>
            <a:lvl3pPr marL="929100" indent="0">
              <a:buNone/>
              <a:defRPr/>
            </a:lvl3pPr>
            <a:lvl4pPr marL="1386300" indent="0">
              <a:buNone/>
              <a:defRPr/>
            </a:lvl4pPr>
            <a:lvl5pPr marL="1843500" indent="0">
              <a:buNone/>
              <a:defRPr/>
            </a:lvl5pPr>
          </a:lstStyle>
          <a:p>
            <a:pPr lvl="0"/>
            <a:r>
              <a:rPr lang="en-US"/>
              <a:t>Click to edit Master text styles</a:t>
            </a:r>
          </a:p>
          <a:p>
            <a:pPr lvl="1"/>
            <a:r>
              <a:rPr lang="en-US"/>
              <a:t>Second level</a:t>
            </a:r>
          </a:p>
        </p:txBody>
      </p:sp>
      <p:sp>
        <p:nvSpPr>
          <p:cNvPr id="21" name="Rectangle 20"/>
          <p:cNvSpPr/>
          <p:nvPr/>
        </p:nvSpPr>
        <p:spPr>
          <a:xfrm>
            <a:off x="15240" y="13335"/>
            <a:ext cx="3642359" cy="6844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2"/>
          <p:cNvSpPr>
            <a:spLocks noGrp="1"/>
          </p:cNvSpPr>
          <p:nvPr>
            <p:ph type="title" hasCustomPrompt="1"/>
          </p:nvPr>
        </p:nvSpPr>
        <p:spPr>
          <a:xfrm>
            <a:off x="409838" y="634885"/>
            <a:ext cx="2805802" cy="1249515"/>
          </a:xfrm>
          <a:prstGeom prst="rect">
            <a:avLst/>
          </a:prstGeom>
        </p:spPr>
        <p:txBody>
          <a:bodyPr tIns="0" bIns="0" anchor="t">
            <a:noAutofit/>
          </a:bodyPr>
          <a:lstStyle>
            <a:lvl1pPr>
              <a:defRPr sz="3200" b="0">
                <a:solidFill>
                  <a:schemeClr val="bg1"/>
                </a:solidFill>
                <a:latin typeface="+mj-lt"/>
              </a:defRPr>
            </a:lvl1pPr>
          </a:lstStyle>
          <a:p>
            <a:r>
              <a:rPr lang="en-US" dirty="0"/>
              <a:t>Click to Edit Master Title Style</a:t>
            </a:r>
            <a:endParaRPr lang="en-ZA" dirty="0"/>
          </a:p>
        </p:txBody>
      </p:sp>
      <p:sp>
        <p:nvSpPr>
          <p:cNvPr id="11" name="Subtitle 2"/>
          <p:cNvSpPr>
            <a:spLocks noGrp="1"/>
          </p:cNvSpPr>
          <p:nvPr>
            <p:ph type="subTitle" idx="20" hasCustomPrompt="1"/>
          </p:nvPr>
        </p:nvSpPr>
        <p:spPr>
          <a:xfrm>
            <a:off x="409838" y="2163740"/>
            <a:ext cx="2805802" cy="3501730"/>
          </a:xfrm>
          <a:prstGeom prst="rect">
            <a:avLst/>
          </a:prstGeom>
        </p:spPr>
        <p:txBody>
          <a:bodyPr lIns="91440" tIns="0" rIns="91440" bIns="0" anchor="t">
            <a:noAutofit/>
          </a:bodyPr>
          <a:lstStyle>
            <a:lvl1pPr marL="0" indent="0" algn="l">
              <a:buNone/>
              <a:defRPr sz="2400" cap="none" spc="0" baseline="0">
                <a:solidFill>
                  <a:schemeClr val="accent5"/>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Text Style</a:t>
            </a: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95" y="6312839"/>
            <a:ext cx="1674484" cy="34134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5463" y="388581"/>
            <a:ext cx="316312" cy="315195"/>
          </a:xfrm>
          <a:prstGeom prst="rect">
            <a:avLst/>
          </a:prstGeom>
        </p:spPr>
      </p:pic>
    </p:spTree>
    <p:extLst>
      <p:ext uri="{BB962C8B-B14F-4D97-AF65-F5344CB8AC3E}">
        <p14:creationId xmlns:p14="http://schemas.microsoft.com/office/powerpoint/2010/main" val="1773574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M12. Content with Title and Sub-title">
    <p:spTree>
      <p:nvGrpSpPr>
        <p:cNvPr id="1" name=""/>
        <p:cNvGrpSpPr/>
        <p:nvPr/>
      </p:nvGrpSpPr>
      <p:grpSpPr>
        <a:xfrm>
          <a:off x="0" y="0"/>
          <a:ext cx="0" cy="0"/>
          <a:chOff x="0" y="0"/>
          <a:chExt cx="0" cy="0"/>
        </a:xfrm>
      </p:grpSpPr>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p:cNvPicPr>
            <a:picLocks noChangeAspect="1"/>
          </p:cNvPicPr>
          <p:nvPr/>
        </p:nvPicPr>
        <p:blipFill>
          <a:blip r:embed="rId2"/>
          <a:stretch>
            <a:fillRect/>
          </a:stretch>
        </p:blipFill>
        <p:spPr>
          <a:xfrm>
            <a:off x="515207" y="6341974"/>
            <a:ext cx="1640709" cy="283969"/>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13" name="Rectangle 12"/>
          <p:cNvSpPr/>
          <p:nvPr/>
        </p:nvSpPr>
        <p:spPr>
          <a:xfrm>
            <a:off x="0" y="-2834"/>
            <a:ext cx="12192000" cy="12696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p:cNvSpPr>
            <a:spLocks noGrp="1"/>
          </p:cNvSpPr>
          <p:nvPr>
            <p:ph type="subTitle" idx="20" hasCustomPrompt="1"/>
          </p:nvPr>
        </p:nvSpPr>
        <p:spPr>
          <a:xfrm>
            <a:off x="405766" y="775438"/>
            <a:ext cx="11270295" cy="352322"/>
          </a:xfrm>
          <a:prstGeom prst="rect">
            <a:avLst/>
          </a:prstGeom>
        </p:spPr>
        <p:txBody>
          <a:bodyPr lIns="91440" tIns="0" rIns="91440" bIns="0" anchor="ctr">
            <a:noAutofit/>
          </a:bodyPr>
          <a:lstStyle>
            <a:lvl1pPr marL="0" indent="0" algn="l">
              <a:buNone/>
              <a:defRPr sz="2400" cap="none" spc="0" baseline="0">
                <a:solidFill>
                  <a:schemeClr val="bg1"/>
                </a:solidFill>
                <a:latin typeface="+mj-lt"/>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15" name="Text Placeholder 13"/>
          <p:cNvSpPr>
            <a:spLocks noGrp="1"/>
          </p:cNvSpPr>
          <p:nvPr>
            <p:ph type="body" sz="quarter" idx="22"/>
          </p:nvPr>
        </p:nvSpPr>
        <p:spPr>
          <a:xfrm>
            <a:off x="405766" y="249202"/>
            <a:ext cx="11270295" cy="499550"/>
          </a:xfrm>
          <a:prstGeom prst="rect">
            <a:avLst/>
          </a:prstGeom>
        </p:spPr>
        <p:txBody>
          <a:bodyPr anchor="ctr"/>
          <a:lstStyle>
            <a:lvl1pPr marL="0" indent="0">
              <a:buNone/>
              <a:defRPr sz="3200" b="1">
                <a:solidFill>
                  <a:schemeClr val="accent5"/>
                </a:solidFill>
                <a:latin typeface="+mj-lt"/>
                <a:cs typeface="Arial" panose="020B0604020202020204" pitchFamily="34" charset="0"/>
              </a:defRPr>
            </a:lvl1pPr>
            <a:lvl2pPr>
              <a:defRPr sz="3200">
                <a:solidFill>
                  <a:schemeClr val="accent5"/>
                </a:solidFill>
                <a:latin typeface="Arial" panose="020B0604020202020204" pitchFamily="34" charset="0"/>
                <a:cs typeface="Arial" panose="020B0604020202020204" pitchFamily="34" charset="0"/>
              </a:defRPr>
            </a:lvl2pPr>
            <a:lvl3pPr>
              <a:defRPr sz="3200">
                <a:solidFill>
                  <a:schemeClr val="accent5"/>
                </a:solidFill>
                <a:latin typeface="Arial" panose="020B0604020202020204" pitchFamily="34" charset="0"/>
                <a:cs typeface="Arial" panose="020B0604020202020204" pitchFamily="34" charset="0"/>
              </a:defRPr>
            </a:lvl3pPr>
            <a:lvl4pPr>
              <a:defRPr sz="3200">
                <a:solidFill>
                  <a:schemeClr val="accent5"/>
                </a:solidFill>
                <a:latin typeface="Arial" panose="020B0604020202020204" pitchFamily="34" charset="0"/>
                <a:cs typeface="Arial" panose="020B0604020202020204" pitchFamily="34" charset="0"/>
              </a:defRPr>
            </a:lvl4pPr>
            <a:lvl5pPr>
              <a:defRPr sz="3200">
                <a:solidFill>
                  <a:schemeClr val="accent5"/>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6" name="Text Placeholder 2"/>
          <p:cNvSpPr>
            <a:spLocks noGrp="1"/>
          </p:cNvSpPr>
          <p:nvPr>
            <p:ph type="body" sz="quarter" idx="11"/>
          </p:nvPr>
        </p:nvSpPr>
        <p:spPr>
          <a:xfrm>
            <a:off x="407672" y="1608920"/>
            <a:ext cx="11268389" cy="4318227"/>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Tree>
    <p:extLst>
      <p:ext uri="{BB962C8B-B14F-4D97-AF65-F5344CB8AC3E}">
        <p14:creationId xmlns:p14="http://schemas.microsoft.com/office/powerpoint/2010/main" val="1706394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M13. Title, Sub-title and Image">
    <p:spTree>
      <p:nvGrpSpPr>
        <p:cNvPr id="1" name=""/>
        <p:cNvGrpSpPr/>
        <p:nvPr/>
      </p:nvGrpSpPr>
      <p:grpSpPr>
        <a:xfrm>
          <a:off x="0" y="0"/>
          <a:ext cx="0" cy="0"/>
          <a:chOff x="0" y="0"/>
          <a:chExt cx="0" cy="0"/>
        </a:xfrm>
      </p:grpSpPr>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p:cNvPicPr>
            <a:picLocks noChangeAspect="1"/>
          </p:cNvPicPr>
          <p:nvPr/>
        </p:nvPicPr>
        <p:blipFill>
          <a:blip r:embed="rId2"/>
          <a:stretch>
            <a:fillRect/>
          </a:stretch>
        </p:blipFill>
        <p:spPr>
          <a:xfrm>
            <a:off x="515207" y="6341974"/>
            <a:ext cx="1640709" cy="283969"/>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13" name="Rectangle 12"/>
          <p:cNvSpPr/>
          <p:nvPr/>
        </p:nvSpPr>
        <p:spPr>
          <a:xfrm>
            <a:off x="0" y="-2834"/>
            <a:ext cx="12192000" cy="12696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p:cNvSpPr>
            <a:spLocks noGrp="1"/>
          </p:cNvSpPr>
          <p:nvPr>
            <p:ph type="subTitle" idx="20" hasCustomPrompt="1"/>
          </p:nvPr>
        </p:nvSpPr>
        <p:spPr>
          <a:xfrm>
            <a:off x="405766" y="775438"/>
            <a:ext cx="11270295" cy="352322"/>
          </a:xfrm>
          <a:prstGeom prst="rect">
            <a:avLst/>
          </a:prstGeom>
        </p:spPr>
        <p:txBody>
          <a:bodyPr lIns="91440" tIns="0" rIns="91440" bIns="0" anchor="ctr">
            <a:noAutofit/>
          </a:bodyPr>
          <a:lstStyle>
            <a:lvl1pPr marL="0" indent="0" algn="l">
              <a:buNone/>
              <a:defRPr sz="2400" cap="none" spc="0" baseline="0">
                <a:solidFill>
                  <a:schemeClr val="bg1"/>
                </a:solidFill>
                <a:latin typeface="+mj-lt"/>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15" name="Text Placeholder 13"/>
          <p:cNvSpPr>
            <a:spLocks noGrp="1"/>
          </p:cNvSpPr>
          <p:nvPr>
            <p:ph type="body" sz="quarter" idx="22"/>
          </p:nvPr>
        </p:nvSpPr>
        <p:spPr>
          <a:xfrm>
            <a:off x="405766" y="249202"/>
            <a:ext cx="11270295" cy="499550"/>
          </a:xfrm>
          <a:prstGeom prst="rect">
            <a:avLst/>
          </a:prstGeom>
        </p:spPr>
        <p:txBody>
          <a:bodyPr anchor="ctr"/>
          <a:lstStyle>
            <a:lvl1pPr marL="0" indent="0">
              <a:buNone/>
              <a:defRPr sz="3200" b="1">
                <a:solidFill>
                  <a:schemeClr val="accent5"/>
                </a:solidFill>
                <a:latin typeface="+mj-lt"/>
                <a:cs typeface="Arial" panose="020B0604020202020204" pitchFamily="34" charset="0"/>
              </a:defRPr>
            </a:lvl1pPr>
            <a:lvl2pPr>
              <a:defRPr sz="3200">
                <a:solidFill>
                  <a:schemeClr val="accent5"/>
                </a:solidFill>
                <a:latin typeface="Arial" panose="020B0604020202020204" pitchFamily="34" charset="0"/>
                <a:cs typeface="Arial" panose="020B0604020202020204" pitchFamily="34" charset="0"/>
              </a:defRPr>
            </a:lvl2pPr>
            <a:lvl3pPr>
              <a:defRPr sz="3200">
                <a:solidFill>
                  <a:schemeClr val="accent5"/>
                </a:solidFill>
                <a:latin typeface="Arial" panose="020B0604020202020204" pitchFamily="34" charset="0"/>
                <a:cs typeface="Arial" panose="020B0604020202020204" pitchFamily="34" charset="0"/>
              </a:defRPr>
            </a:lvl3pPr>
            <a:lvl4pPr>
              <a:defRPr sz="3200">
                <a:solidFill>
                  <a:schemeClr val="accent5"/>
                </a:solidFill>
                <a:latin typeface="Arial" panose="020B0604020202020204" pitchFamily="34" charset="0"/>
                <a:cs typeface="Arial" panose="020B0604020202020204" pitchFamily="34" charset="0"/>
              </a:defRPr>
            </a:lvl4pPr>
            <a:lvl5pPr>
              <a:defRPr sz="3200">
                <a:solidFill>
                  <a:schemeClr val="accent5"/>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0" name="Content Placeholder 12"/>
          <p:cNvSpPr>
            <a:spLocks noGrp="1"/>
          </p:cNvSpPr>
          <p:nvPr>
            <p:ph sz="quarter" idx="23" hasCustomPrompt="1"/>
          </p:nvPr>
        </p:nvSpPr>
        <p:spPr>
          <a:xfrm>
            <a:off x="515207" y="1609091"/>
            <a:ext cx="11160854" cy="4318057"/>
          </a:xfrm>
        </p:spPr>
        <p:txBody>
          <a:bodyPr/>
          <a:lstStyle>
            <a:lvl1pPr marL="14700" indent="0">
              <a:buNone/>
              <a:defRPr baseline="0"/>
            </a:lvl1pPr>
          </a:lstStyle>
          <a:p>
            <a:pPr lvl="0"/>
            <a:r>
              <a:rPr lang="en-US" dirty="0"/>
              <a:t>Click Bottom left Image Icon to add an Image</a:t>
            </a:r>
          </a:p>
        </p:txBody>
      </p:sp>
    </p:spTree>
    <p:extLst>
      <p:ext uri="{BB962C8B-B14F-4D97-AF65-F5344CB8AC3E}">
        <p14:creationId xmlns:p14="http://schemas.microsoft.com/office/powerpoint/2010/main" val="387302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M14. Thank You">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a:lum bright="-3000"/>
          </a:blip>
          <a:srcRect l="4395" t="-2587" r="40601" b="66091"/>
          <a:stretch/>
        </p:blipFill>
        <p:spPr>
          <a:xfrm>
            <a:off x="0" y="5625574"/>
            <a:ext cx="12192000" cy="1246842"/>
          </a:xfrm>
          <a:prstGeom prst="rect">
            <a:avLst/>
          </a:prstGeom>
        </p:spPr>
      </p:pic>
      <p:sp>
        <p:nvSpPr>
          <p:cNvPr id="28" name="Rectangle 27"/>
          <p:cNvSpPr/>
          <p:nvPr/>
        </p:nvSpPr>
        <p:spPr>
          <a:xfrm>
            <a:off x="15240" y="13335"/>
            <a:ext cx="3642359" cy="68590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Title 12"/>
          <p:cNvSpPr txBox="1">
            <a:spLocks/>
          </p:cNvSpPr>
          <p:nvPr/>
        </p:nvSpPr>
        <p:spPr>
          <a:xfrm>
            <a:off x="4198119" y="1345148"/>
            <a:ext cx="7590447" cy="1151354"/>
          </a:xfrm>
          <a:prstGeom prst="rect">
            <a:avLst/>
          </a:prstGeom>
        </p:spPr>
        <p:txBody>
          <a:bodyPr vert="horz" lIns="91440" tIns="0" rIns="91440" bIns="0" rtlCol="0" anchor="t">
            <a:noAutofit/>
          </a:bodyPr>
          <a:lstStyle>
            <a:lvl1pPr algn="l" defTabSz="685800" rtl="0" eaLnBrk="1" latinLnBrk="0" hangingPunct="1">
              <a:lnSpc>
                <a:spcPct val="85000"/>
              </a:lnSpc>
              <a:spcBef>
                <a:spcPct val="0"/>
              </a:spcBef>
              <a:buNone/>
              <a:defRPr sz="3200" b="0" kern="1200" spc="-38" baseline="0">
                <a:solidFill>
                  <a:schemeClr val="bg1"/>
                </a:solidFill>
                <a:latin typeface="+mj-lt"/>
                <a:ea typeface="+mj-ea"/>
                <a:cs typeface="+mj-cs"/>
              </a:defRPr>
            </a:lvl1pPr>
          </a:lstStyle>
          <a:p>
            <a:r>
              <a:rPr lang="en-US" sz="8000" dirty="0">
                <a:solidFill>
                  <a:schemeClr val="tx2"/>
                </a:solidFill>
              </a:rPr>
              <a:t>Thank you</a:t>
            </a:r>
            <a:endParaRPr lang="en-ZA" sz="8000" dirty="0">
              <a:solidFill>
                <a:schemeClr val="tx2"/>
              </a:solidFill>
            </a:endParaRPr>
          </a:p>
        </p:txBody>
      </p:sp>
      <p:sp>
        <p:nvSpPr>
          <p:cNvPr id="19" name="Text Placeholder 2"/>
          <p:cNvSpPr>
            <a:spLocks noGrp="1"/>
          </p:cNvSpPr>
          <p:nvPr>
            <p:ph type="body" sz="quarter" idx="11" hasCustomPrompt="1"/>
          </p:nvPr>
        </p:nvSpPr>
        <p:spPr>
          <a:xfrm>
            <a:off x="4198121" y="4069557"/>
            <a:ext cx="7490232" cy="428625"/>
          </a:xfrm>
          <a:prstGeom prst="rect">
            <a:avLst/>
          </a:prstGeom>
        </p:spPr>
        <p:txBody>
          <a:bodyPr/>
          <a:lstStyle>
            <a:lvl1pPr marL="14700" indent="0">
              <a:buNone/>
              <a:defRPr/>
            </a:lvl1pPr>
            <a:lvl2pPr marL="471900" indent="0">
              <a:buNone/>
              <a:defRPr/>
            </a:lvl2pPr>
            <a:lvl3pPr marL="929100" indent="0">
              <a:buNone/>
              <a:defRPr/>
            </a:lvl3pPr>
            <a:lvl4pPr marL="1386300" indent="0">
              <a:buNone/>
              <a:defRPr/>
            </a:lvl4pPr>
            <a:lvl5pPr marL="1843500" indent="0">
              <a:buNone/>
              <a:defRPr/>
            </a:lvl5pPr>
            <a:lvl6pPr>
              <a:defRPr/>
            </a:lvl6pPr>
            <a:lvl7pPr>
              <a:defRPr/>
            </a:lvl7pPr>
            <a:lvl8pPr>
              <a:defRPr/>
            </a:lvl8pPr>
            <a:lvl9pPr>
              <a:defRPr/>
            </a:lvl9pPr>
          </a:lstStyle>
          <a:p>
            <a:pPr lvl="0"/>
            <a:r>
              <a:rPr lang="en-US" dirty="0"/>
              <a:t>Edit Your Name and Surname</a:t>
            </a:r>
            <a:endParaRPr lang="en-ZA" dirty="0"/>
          </a:p>
        </p:txBody>
      </p:sp>
      <p:sp>
        <p:nvSpPr>
          <p:cNvPr id="20" name="Text Placeholder 2"/>
          <p:cNvSpPr>
            <a:spLocks noGrp="1"/>
          </p:cNvSpPr>
          <p:nvPr>
            <p:ph type="body" sz="quarter" idx="12" hasCustomPrompt="1"/>
          </p:nvPr>
        </p:nvSpPr>
        <p:spPr>
          <a:xfrm>
            <a:off x="4198121" y="4526757"/>
            <a:ext cx="7490232" cy="428625"/>
          </a:xfrm>
          <a:prstGeom prst="rect">
            <a:avLst/>
          </a:prstGeom>
        </p:spPr>
        <p:txBody>
          <a:bodyPr/>
          <a:lstStyle>
            <a:lvl1pPr marL="14700" indent="0">
              <a:buNone/>
              <a:defRPr/>
            </a:lvl1pPr>
            <a:lvl2pPr marL="471900" indent="0">
              <a:buNone/>
              <a:defRPr/>
            </a:lvl2pPr>
            <a:lvl3pPr marL="929100" indent="0">
              <a:buNone/>
              <a:defRPr/>
            </a:lvl3pPr>
            <a:lvl4pPr marL="1386300" indent="0">
              <a:buNone/>
              <a:defRPr/>
            </a:lvl4pPr>
            <a:lvl5pPr marL="1843500" indent="0">
              <a:buNone/>
              <a:defRPr/>
            </a:lvl5pPr>
            <a:lvl6pPr>
              <a:defRPr/>
            </a:lvl6pPr>
            <a:lvl7pPr>
              <a:defRPr/>
            </a:lvl7pPr>
            <a:lvl8pPr>
              <a:defRPr/>
            </a:lvl8pPr>
            <a:lvl9pPr>
              <a:defRPr/>
            </a:lvl9pPr>
          </a:lstStyle>
          <a:p>
            <a:pPr lvl="0"/>
            <a:r>
              <a:rPr lang="en-US" dirty="0"/>
              <a:t>Edit Your Email Address</a:t>
            </a:r>
            <a:endParaRPr lang="en-ZA" dirty="0"/>
          </a:p>
        </p:txBody>
      </p:sp>
      <p:cxnSp>
        <p:nvCxnSpPr>
          <p:cNvPr id="4" name="Straight Connector 3"/>
          <p:cNvCxnSpPr/>
          <p:nvPr/>
        </p:nvCxnSpPr>
        <p:spPr>
          <a:xfrm>
            <a:off x="4198119" y="3133725"/>
            <a:ext cx="7490233" cy="0"/>
          </a:xfrm>
          <a:prstGeom prst="line">
            <a:avLst/>
          </a:prstGeom>
          <a:ln w="19050">
            <a:solidFill>
              <a:schemeClr val="tx2"/>
            </a:solidFill>
          </a:ln>
        </p:spPr>
        <p:style>
          <a:lnRef idx="1">
            <a:schemeClr val="dk1"/>
          </a:lnRef>
          <a:fillRef idx="0">
            <a:schemeClr val="dk1"/>
          </a:fillRef>
          <a:effectRef idx="0">
            <a:schemeClr val="dk1"/>
          </a:effectRef>
          <a:fontRef idx="minor">
            <a:schemeClr val="tx1"/>
          </a:fontRef>
        </p:style>
      </p:cxnSp>
      <p:sp>
        <p:nvSpPr>
          <p:cNvPr id="5" name="Rectangle 4"/>
          <p:cNvSpPr/>
          <p:nvPr/>
        </p:nvSpPr>
        <p:spPr>
          <a:xfrm>
            <a:off x="954956" y="2166939"/>
            <a:ext cx="2511975" cy="1815882"/>
          </a:xfrm>
          <a:prstGeom prst="rect">
            <a:avLst/>
          </a:prstGeom>
        </p:spPr>
        <p:txBody>
          <a:bodyPr wrap="square">
            <a:spAutoFit/>
          </a:bodyPr>
          <a:lstStyle/>
          <a:p>
            <a:r>
              <a:rPr lang="en-US" sz="1600" b="1" dirty="0">
                <a:solidFill>
                  <a:schemeClr val="bg1"/>
                </a:solidFill>
              </a:rPr>
              <a:t>www.pragmaworld.net</a:t>
            </a:r>
          </a:p>
          <a:p>
            <a:br>
              <a:rPr lang="en-US" sz="1600" b="1" dirty="0">
                <a:solidFill>
                  <a:schemeClr val="bg1"/>
                </a:solidFill>
              </a:rPr>
            </a:br>
            <a:r>
              <a:rPr lang="en-US" sz="1600" b="1" dirty="0">
                <a:solidFill>
                  <a:schemeClr val="bg1"/>
                </a:solidFill>
              </a:rPr>
              <a:t>LinkedIn</a:t>
            </a:r>
            <a:br>
              <a:rPr lang="en-US" sz="1600" b="1" dirty="0">
                <a:solidFill>
                  <a:schemeClr val="bg1"/>
                </a:solidFill>
              </a:rPr>
            </a:br>
            <a:endParaRPr lang="en-US" sz="1600" b="1" dirty="0">
              <a:solidFill>
                <a:schemeClr val="bg1"/>
              </a:solidFill>
            </a:endParaRPr>
          </a:p>
          <a:p>
            <a:r>
              <a:rPr lang="en-US" sz="1600" b="1" dirty="0">
                <a:solidFill>
                  <a:schemeClr val="bg1"/>
                </a:solidFill>
              </a:rPr>
              <a:t>Facebook</a:t>
            </a:r>
            <a:br>
              <a:rPr lang="en-US" sz="1600" b="1" dirty="0">
                <a:solidFill>
                  <a:schemeClr val="bg1"/>
                </a:solidFill>
              </a:rPr>
            </a:br>
            <a:endParaRPr lang="en-US" sz="1600" b="1" dirty="0">
              <a:solidFill>
                <a:schemeClr val="bg1"/>
              </a:solidFill>
            </a:endParaRPr>
          </a:p>
          <a:p>
            <a:r>
              <a:rPr lang="en-US" sz="1600" b="1" dirty="0">
                <a:solidFill>
                  <a:schemeClr val="bg1"/>
                </a:solidFill>
              </a:rPr>
              <a:t>Twitter</a:t>
            </a:r>
            <a:endParaRPr lang="en-ZA" sz="1600" b="1" dirty="0">
              <a:solidFill>
                <a:schemeClr val="bg1"/>
              </a:solidFill>
            </a:endParaRPr>
          </a:p>
        </p:txBody>
      </p:sp>
      <p:pic>
        <p:nvPicPr>
          <p:cNvPr id="7" name="Picture 6"/>
          <p:cNvPicPr>
            <a:picLocks noChangeAspect="1"/>
          </p:cNvPicPr>
          <p:nvPr/>
        </p:nvPicPr>
        <p:blipFill>
          <a:blip r:embed="rId3"/>
          <a:stretch>
            <a:fillRect/>
          </a:stretch>
        </p:blipFill>
        <p:spPr>
          <a:xfrm>
            <a:off x="519501" y="3642597"/>
            <a:ext cx="299104" cy="299104"/>
          </a:xfrm>
          <a:prstGeom prst="rect">
            <a:avLst/>
          </a:prstGeom>
        </p:spPr>
      </p:pic>
      <p:pic>
        <p:nvPicPr>
          <p:cNvPr id="9" name="Picture 8"/>
          <p:cNvPicPr>
            <a:picLocks noChangeAspect="1"/>
          </p:cNvPicPr>
          <p:nvPr/>
        </p:nvPicPr>
        <p:blipFill>
          <a:blip r:embed="rId4"/>
          <a:stretch>
            <a:fillRect/>
          </a:stretch>
        </p:blipFill>
        <p:spPr>
          <a:xfrm>
            <a:off x="519501" y="3171031"/>
            <a:ext cx="299104" cy="299104"/>
          </a:xfrm>
          <a:prstGeom prst="rect">
            <a:avLst/>
          </a:prstGeom>
        </p:spPr>
      </p:pic>
      <p:pic>
        <p:nvPicPr>
          <p:cNvPr id="21" name="Picture 20"/>
          <p:cNvPicPr>
            <a:picLocks noChangeAspect="1"/>
          </p:cNvPicPr>
          <p:nvPr/>
        </p:nvPicPr>
        <p:blipFill>
          <a:blip r:embed="rId5"/>
          <a:stretch>
            <a:fillRect/>
          </a:stretch>
        </p:blipFill>
        <p:spPr>
          <a:xfrm>
            <a:off x="519501" y="2699465"/>
            <a:ext cx="299104" cy="299104"/>
          </a:xfrm>
          <a:prstGeom prst="rect">
            <a:avLst/>
          </a:prstGeom>
        </p:spPr>
      </p:pic>
      <p:pic>
        <p:nvPicPr>
          <p:cNvPr id="22" name="Picture 21"/>
          <p:cNvPicPr>
            <a:picLocks noChangeAspect="1"/>
          </p:cNvPicPr>
          <p:nvPr/>
        </p:nvPicPr>
        <p:blipFill>
          <a:blip r:embed="rId6"/>
          <a:stretch>
            <a:fillRect/>
          </a:stretch>
        </p:blipFill>
        <p:spPr>
          <a:xfrm>
            <a:off x="519501" y="2227899"/>
            <a:ext cx="299104" cy="299104"/>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1195" y="6312839"/>
            <a:ext cx="1674484" cy="341343"/>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25463" y="388581"/>
            <a:ext cx="316312" cy="315195"/>
          </a:xfrm>
          <a:prstGeom prst="rect">
            <a:avLst/>
          </a:prstGeom>
        </p:spPr>
      </p:pic>
    </p:spTree>
    <p:extLst>
      <p:ext uri="{BB962C8B-B14F-4D97-AF65-F5344CB8AC3E}">
        <p14:creationId xmlns:p14="http://schemas.microsoft.com/office/powerpoint/2010/main" val="1635291931"/>
      </p:ext>
    </p:extLst>
  </p:cSld>
  <p:clrMapOvr>
    <a:masterClrMapping/>
  </p:clrMapOvr>
  <p:extLst>
    <p:ext uri="{DCECCB84-F9BA-43D5-87BE-67443E8EF086}">
      <p15:sldGuideLst xmlns:p15="http://schemas.microsoft.com/office/powerpoint/2012/main">
        <p15:guide id="1" pos="263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G1. Title ">
    <p:spTree>
      <p:nvGrpSpPr>
        <p:cNvPr id="1" name=""/>
        <p:cNvGrpSpPr/>
        <p:nvPr/>
      </p:nvGrpSpPr>
      <p:grpSpPr>
        <a:xfrm>
          <a:off x="0" y="0"/>
          <a:ext cx="0" cy="0"/>
          <a:chOff x="0" y="0"/>
          <a:chExt cx="0" cy="0"/>
        </a:xfrm>
      </p:grpSpPr>
      <p:sp>
        <p:nvSpPr>
          <p:cNvPr id="20" name="Rectangle 19"/>
          <p:cNvSpPr/>
          <p:nvPr/>
        </p:nvSpPr>
        <p:spPr>
          <a:xfrm>
            <a:off x="514261" y="2312298"/>
            <a:ext cx="159240" cy="2456563"/>
          </a:xfrm>
          <a:prstGeom prst="rect">
            <a:avLst/>
          </a:prstGeom>
          <a:solidFill>
            <a:srgbClr val="F26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pic>
        <p:nvPicPr>
          <p:cNvPr id="14" name="Picture 13"/>
          <p:cNvPicPr>
            <a:picLocks noChangeAspect="1"/>
          </p:cNvPicPr>
          <p:nvPr/>
        </p:nvPicPr>
        <p:blipFill>
          <a:blip r:embed="rId2"/>
          <a:stretch>
            <a:fillRect/>
          </a:stretch>
        </p:blipFill>
        <p:spPr>
          <a:xfrm>
            <a:off x="513722" y="418677"/>
            <a:ext cx="2474189" cy="428225"/>
          </a:xfrm>
          <a:prstGeom prst="rect">
            <a:avLst/>
          </a:prstGeom>
        </p:spPr>
      </p:pic>
      <p:pic>
        <p:nvPicPr>
          <p:cNvPr id="11" name="Picture 10"/>
          <p:cNvPicPr>
            <a:picLocks noChangeAspect="1"/>
          </p:cNvPicPr>
          <p:nvPr/>
        </p:nvPicPr>
        <p:blipFill rotWithShape="1">
          <a:blip r:embed="rId3">
            <a:lum bright="-3000"/>
          </a:blip>
          <a:srcRect l="4395" t="-2587" r="40601" b="66091"/>
          <a:stretch/>
        </p:blipFill>
        <p:spPr>
          <a:xfrm>
            <a:off x="0" y="5096187"/>
            <a:ext cx="12192000" cy="1246842"/>
          </a:xfrm>
          <a:prstGeom prst="rect">
            <a:avLst/>
          </a:prstGeom>
        </p:spPr>
      </p:pic>
      <p:sp>
        <p:nvSpPr>
          <p:cNvPr id="12" name="Rectangle 11"/>
          <p:cNvSpPr/>
          <p:nvPr/>
        </p:nvSpPr>
        <p:spPr>
          <a:xfrm>
            <a:off x="1" y="6351293"/>
            <a:ext cx="12192000" cy="509983"/>
          </a:xfrm>
          <a:prstGeom prst="rect">
            <a:avLst/>
          </a:prstGeom>
          <a:solidFill>
            <a:srgbClr val="1930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p:cNvPicPr>
            <a:picLocks noChangeAspect="1"/>
          </p:cNvPicPr>
          <p:nvPr/>
        </p:nvPicPr>
        <p:blipFill>
          <a:blip r:embed="rId4"/>
          <a:stretch>
            <a:fillRect/>
          </a:stretch>
        </p:blipFill>
        <p:spPr>
          <a:xfrm>
            <a:off x="516166" y="6534961"/>
            <a:ext cx="1800251" cy="157333"/>
          </a:xfrm>
          <a:prstGeom prst="rect">
            <a:avLst/>
          </a:prstGeom>
        </p:spPr>
      </p:pic>
      <p:pic>
        <p:nvPicPr>
          <p:cNvPr id="17" name="Picture 16"/>
          <p:cNvPicPr>
            <a:picLocks noChangeAspect="1"/>
          </p:cNvPicPr>
          <p:nvPr/>
        </p:nvPicPr>
        <p:blipFill>
          <a:blip r:embed="rId5"/>
          <a:stretch>
            <a:fillRect/>
          </a:stretch>
        </p:blipFill>
        <p:spPr>
          <a:xfrm>
            <a:off x="9058521" y="6518321"/>
            <a:ext cx="2616403" cy="177754"/>
          </a:xfrm>
          <a:prstGeom prst="rect">
            <a:avLst/>
          </a:prstGeom>
        </p:spPr>
      </p:pic>
      <p:sp>
        <p:nvSpPr>
          <p:cNvPr id="18" name="Title 1"/>
          <p:cNvSpPr>
            <a:spLocks noGrp="1"/>
          </p:cNvSpPr>
          <p:nvPr>
            <p:ph type="ctrTitle" hasCustomPrompt="1"/>
          </p:nvPr>
        </p:nvSpPr>
        <p:spPr>
          <a:xfrm>
            <a:off x="1203040" y="2186573"/>
            <a:ext cx="10472838" cy="1677670"/>
          </a:xfrm>
        </p:spPr>
        <p:txBody>
          <a:bodyPr wrap="square" lIns="90000" tIns="46800" rIns="90000" bIns="46800" anchor="t">
            <a:noAutofit/>
          </a:bodyPr>
          <a:lstStyle>
            <a:lvl1pPr algn="l">
              <a:lnSpc>
                <a:spcPts val="3900"/>
              </a:lnSpc>
              <a:defRPr sz="3400" b="1" spc="0" baseline="0">
                <a:solidFill>
                  <a:srgbClr val="193059"/>
                </a:solidFill>
                <a:latin typeface="Arial" panose="020B0604020202020204" pitchFamily="34" charset="0"/>
                <a:cs typeface="Arial" panose="020B0604020202020204" pitchFamily="34" charset="0"/>
              </a:defRPr>
            </a:lvl1pPr>
          </a:lstStyle>
          <a:p>
            <a:r>
              <a:rPr lang="en-US" dirty="0"/>
              <a:t>Click to Edit Master</a:t>
            </a:r>
            <a:br>
              <a:rPr lang="en-US" dirty="0"/>
            </a:br>
            <a:r>
              <a:rPr lang="en-US" dirty="0"/>
              <a:t>Title Style</a:t>
            </a:r>
          </a:p>
        </p:txBody>
      </p:sp>
      <p:sp>
        <p:nvSpPr>
          <p:cNvPr id="19" name="Subtitle 2"/>
          <p:cNvSpPr>
            <a:spLocks noGrp="1"/>
          </p:cNvSpPr>
          <p:nvPr>
            <p:ph type="subTitle" idx="1" hasCustomPrompt="1"/>
          </p:nvPr>
        </p:nvSpPr>
        <p:spPr>
          <a:xfrm>
            <a:off x="1203041" y="4382767"/>
            <a:ext cx="10472837" cy="495712"/>
          </a:xfrm>
          <a:prstGeom prst="rect">
            <a:avLst/>
          </a:prstGeom>
        </p:spPr>
        <p:txBody>
          <a:bodyPr wrap="square" lIns="90000" tIns="46800" rIns="90000" bIns="46800" anchor="ctr">
            <a:noAutofit/>
          </a:bodyPr>
          <a:lstStyle>
            <a:lvl1pPr marL="0" indent="0" algn="l">
              <a:buNone/>
              <a:defRPr sz="2800" cap="none" spc="0" baseline="0">
                <a:solidFill>
                  <a:srgbClr val="193059"/>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Tree>
  </p:cSld>
  <p:clrMapOvr>
    <a:masterClrMapping/>
  </p:clrMapOvr>
  <p:extLst>
    <p:ext uri="{DCECCB84-F9BA-43D5-87BE-67443E8EF086}">
      <p15:sldGuideLst xmlns:p15="http://schemas.microsoft.com/office/powerpoint/2012/main">
        <p15:guide id="1" orient="horz" pos="4133">
          <p15:clr>
            <a:srgbClr val="FBAE40"/>
          </p15:clr>
        </p15:guide>
        <p15:guide id="2" pos="756">
          <p15:clr>
            <a:srgbClr val="FBAE40"/>
          </p15:clr>
        </p15:guide>
        <p15:guide id="3" pos="325">
          <p15:clr>
            <a:srgbClr val="FBAE40"/>
          </p15:clr>
        </p15:guide>
        <p15:guide id="4" pos="824">
          <p15:clr>
            <a:srgbClr val="FBAE40"/>
          </p15:clr>
        </p15:guide>
        <p15:guide id="5" pos="7355">
          <p15:clr>
            <a:srgbClr val="FBAE40"/>
          </p15:clr>
        </p15:guide>
        <p15:guide id="6" orient="horz" pos="1457">
          <p15:clr>
            <a:srgbClr val="FBAE40"/>
          </p15:clr>
        </p15:guide>
        <p15:guide id="7" orient="horz" pos="2999">
          <p15:clr>
            <a:srgbClr val="FBAE40"/>
          </p15:clr>
        </p15:guide>
        <p15:guide id="8" orient="horz" pos="43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G2. Agenda">
    <p:spTree>
      <p:nvGrpSpPr>
        <p:cNvPr id="1" name=""/>
        <p:cNvGrpSpPr/>
        <p:nvPr/>
      </p:nvGrpSpPr>
      <p:grpSpPr>
        <a:xfrm>
          <a:off x="0" y="0"/>
          <a:ext cx="0" cy="0"/>
          <a:chOff x="0" y="0"/>
          <a:chExt cx="0" cy="0"/>
        </a:xfrm>
      </p:grpSpPr>
      <p:sp>
        <p:nvSpPr>
          <p:cNvPr id="14" name="Rectangle 13"/>
          <p:cNvSpPr/>
          <p:nvPr/>
        </p:nvSpPr>
        <p:spPr>
          <a:xfrm>
            <a:off x="0" y="17325"/>
            <a:ext cx="12181485" cy="125507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5" name="Rectangle 14"/>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Title 12"/>
          <p:cNvSpPr>
            <a:spLocks noGrp="1"/>
          </p:cNvSpPr>
          <p:nvPr>
            <p:ph type="title" hasCustomPrompt="1"/>
          </p:nvPr>
        </p:nvSpPr>
        <p:spPr>
          <a:xfrm>
            <a:off x="407639" y="443044"/>
            <a:ext cx="11268424" cy="395659"/>
          </a:xfrm>
        </p:spPr>
        <p:txBody>
          <a:bodyPr tIns="0" bIns="0" anchor="ctr">
            <a:noAutofit/>
          </a:bodyPr>
          <a:lstStyle>
            <a:lvl1pPr>
              <a:defRPr sz="3200" b="0">
                <a:solidFill>
                  <a:schemeClr val="tx2"/>
                </a:solidFill>
                <a:latin typeface="+mj-lt"/>
              </a:defRPr>
            </a:lvl1pPr>
          </a:lstStyle>
          <a:p>
            <a:r>
              <a:rPr lang="en-US" dirty="0"/>
              <a:t>Click to Edit Master Title Style</a:t>
            </a:r>
            <a:endParaRPr lang="en-ZA" dirty="0"/>
          </a:p>
        </p:txBody>
      </p:sp>
      <p:sp>
        <p:nvSpPr>
          <p:cNvPr id="17" name="Content Placeholder 2"/>
          <p:cNvSpPr>
            <a:spLocks noGrp="1"/>
          </p:cNvSpPr>
          <p:nvPr>
            <p:ph sz="quarter" idx="22" hasCustomPrompt="1"/>
          </p:nvPr>
        </p:nvSpPr>
        <p:spPr>
          <a:xfrm>
            <a:off x="524615" y="1606868"/>
            <a:ext cx="2780574" cy="4320000"/>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sp>
        <p:nvSpPr>
          <p:cNvPr id="18" name="Text Placeholder 2"/>
          <p:cNvSpPr>
            <a:spLocks noGrp="1"/>
          </p:cNvSpPr>
          <p:nvPr>
            <p:ph type="body" sz="quarter" idx="26" hasCustomPrompt="1"/>
          </p:nvPr>
        </p:nvSpPr>
        <p:spPr>
          <a:xfrm>
            <a:off x="3625849" y="1606868"/>
            <a:ext cx="8050213" cy="4319752"/>
          </a:xfrm>
        </p:spPr>
        <p:txBody>
          <a:bodyPr>
            <a:noAutofit/>
          </a:bodyPr>
          <a:lstStyle>
            <a:lvl1pPr marL="342900" marR="0" indent="-342900" algn="l" defTabSz="540000" rtl="0" eaLnBrk="1" fontAlgn="auto" latinLnBrk="0" hangingPunct="1">
              <a:lnSpc>
                <a:spcPct val="100000"/>
              </a:lnSpc>
              <a:spcBef>
                <a:spcPts val="0"/>
              </a:spcBef>
              <a:spcAft>
                <a:spcPts val="1800"/>
              </a:spcAft>
              <a:buClr>
                <a:schemeClr val="tx2"/>
              </a:buClr>
              <a:buSzPct val="100000"/>
              <a:buFont typeface="Arial" panose="020B0604020202020204" pitchFamily="34" charset="0"/>
              <a:buChar char="▌"/>
              <a:tabLst>
                <a:tab pos="180000" algn="l"/>
              </a:tabLst>
              <a:defRPr sz="2400" baseline="0"/>
            </a:lvl1pPr>
            <a:lvl2pPr marL="471900" indent="0">
              <a:buNone/>
              <a:defRPr/>
            </a:lvl2pPr>
            <a:lvl3pPr marL="929100" indent="0">
              <a:buNone/>
              <a:defRPr/>
            </a:lvl3pPr>
            <a:lvl4pPr marL="1386300" indent="0">
              <a:buNone/>
              <a:defRPr/>
            </a:lvl4pPr>
            <a:lvl5pPr marL="1843500" indent="0">
              <a:buNone/>
              <a:defRPr/>
            </a:lvl5pPr>
            <a:lvl6pPr marL="2300700" indent="0">
              <a:buNone/>
              <a:defRPr/>
            </a:lvl6pPr>
            <a:lvl7pPr marL="2757900" indent="0">
              <a:buNone/>
              <a:defRPr/>
            </a:lvl7pPr>
            <a:lvl8pPr marL="3215100" indent="0">
              <a:buNone/>
              <a:defRPr/>
            </a:lvl8pPr>
            <a:lvl9pPr marL="3672300" indent="0">
              <a:buNone/>
              <a:defRPr/>
            </a:lvl9pPr>
          </a:lstStyle>
          <a:p>
            <a:pPr lvl="0"/>
            <a:r>
              <a:rPr lang="en-US" dirty="0"/>
              <a:t>Edit Agenda</a:t>
            </a:r>
          </a:p>
          <a:p>
            <a:pPr lvl="0"/>
            <a:endParaRPr lang="en-US" dirty="0"/>
          </a:p>
          <a:p>
            <a:pPr marL="342900" marR="0" lvl="0" indent="-342900" algn="l" defTabSz="540000" rtl="0" eaLnBrk="1" fontAlgn="auto" latinLnBrk="0" hangingPunct="1">
              <a:lnSpc>
                <a:spcPct val="100000"/>
              </a:lnSpc>
              <a:spcBef>
                <a:spcPts val="0"/>
              </a:spcBef>
              <a:spcAft>
                <a:spcPts val="600"/>
              </a:spcAft>
              <a:buClr>
                <a:schemeClr val="tx2"/>
              </a:buClr>
              <a:buSzPct val="100000"/>
              <a:buFont typeface="Arial" panose="020B0604020202020204" pitchFamily="34" charset="0"/>
              <a:buChar char="▌"/>
              <a:tabLst>
                <a:tab pos="180000" algn="l"/>
              </a:tabLst>
              <a:defRPr/>
            </a:pPr>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1462053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G3. Section ">
    <p:spTree>
      <p:nvGrpSpPr>
        <p:cNvPr id="1" name=""/>
        <p:cNvGrpSpPr/>
        <p:nvPr/>
      </p:nvGrpSpPr>
      <p:grpSpPr>
        <a:xfrm>
          <a:off x="0" y="0"/>
          <a:ext cx="0" cy="0"/>
          <a:chOff x="0" y="0"/>
          <a:chExt cx="0" cy="0"/>
        </a:xfrm>
      </p:grpSpPr>
      <p:sp>
        <p:nvSpPr>
          <p:cNvPr id="15" name="Rectangle 14"/>
          <p:cNvSpPr/>
          <p:nvPr/>
        </p:nvSpPr>
        <p:spPr>
          <a:xfrm>
            <a:off x="0" y="1"/>
            <a:ext cx="12192000" cy="12684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Content Placeholder 2"/>
          <p:cNvSpPr>
            <a:spLocks noGrp="1"/>
          </p:cNvSpPr>
          <p:nvPr>
            <p:ph sz="quarter" idx="21" hasCustomPrompt="1"/>
          </p:nvPr>
        </p:nvSpPr>
        <p:spPr>
          <a:xfrm>
            <a:off x="516684" y="1608919"/>
            <a:ext cx="11158633" cy="4318227"/>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pic>
        <p:nvPicPr>
          <p:cNvPr id="29" name="Picture 28"/>
          <p:cNvPicPr>
            <a:picLocks noChangeAspect="1"/>
          </p:cNvPicPr>
          <p:nvPr/>
        </p:nvPicPr>
        <p:blipFill>
          <a:blip r:embed="rId2"/>
          <a:stretch>
            <a:fillRect/>
          </a:stretch>
        </p:blipFill>
        <p:spPr>
          <a:xfrm>
            <a:off x="515207" y="6341974"/>
            <a:ext cx="1640709" cy="283969"/>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50" name="Title 12"/>
          <p:cNvSpPr>
            <a:spLocks noGrp="1"/>
          </p:cNvSpPr>
          <p:nvPr>
            <p:ph type="title" hasCustomPrompt="1"/>
          </p:nvPr>
        </p:nvSpPr>
        <p:spPr>
          <a:xfrm>
            <a:off x="408494" y="316230"/>
            <a:ext cx="11266823" cy="397406"/>
          </a:xfrm>
        </p:spPr>
        <p:txBody>
          <a:bodyPr tIns="0" bIns="0" anchor="ctr">
            <a:noAutofit/>
          </a:bodyPr>
          <a:lstStyle>
            <a:lvl1pPr>
              <a:defRPr sz="2900" b="0">
                <a:solidFill>
                  <a:schemeClr val="tx2"/>
                </a:solidFill>
                <a:latin typeface="+mj-lt"/>
              </a:defRPr>
            </a:lvl1pPr>
          </a:lstStyle>
          <a:p>
            <a:r>
              <a:rPr lang="en-US" dirty="0"/>
              <a:t>Click to Edit Master Title Style</a:t>
            </a:r>
            <a:endParaRPr lang="en-ZA" dirty="0"/>
          </a:p>
        </p:txBody>
      </p:sp>
      <p:sp>
        <p:nvSpPr>
          <p:cNvPr id="51" name="Subtitle 2"/>
          <p:cNvSpPr>
            <a:spLocks noGrp="1"/>
          </p:cNvSpPr>
          <p:nvPr>
            <p:ph type="subTitle" idx="20" hasCustomPrompt="1"/>
          </p:nvPr>
        </p:nvSpPr>
        <p:spPr>
          <a:xfrm>
            <a:off x="408494" y="740140"/>
            <a:ext cx="11266823" cy="453994"/>
          </a:xfrm>
          <a:prstGeom prst="rect">
            <a:avLst/>
          </a:prstGeom>
        </p:spPr>
        <p:txBody>
          <a:bodyPr lIns="91440" tIns="0" rIns="91440" bIns="0" anchor="ctr">
            <a:noAutofit/>
          </a:bodyPr>
          <a:lstStyle>
            <a:lvl1pPr marL="0" indent="0" algn="l">
              <a:buNone/>
              <a:defRPr sz="2400" cap="none" spc="0" baseline="0">
                <a:solidFill>
                  <a:srgbClr val="193059"/>
                </a:solidFill>
                <a:latin typeface="+mj-lt"/>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Tree>
    <p:extLst>
      <p:ext uri="{BB962C8B-B14F-4D97-AF65-F5344CB8AC3E}">
        <p14:creationId xmlns:p14="http://schemas.microsoft.com/office/powerpoint/2010/main" val="3739005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G4. Content Single">
    <p:spTree>
      <p:nvGrpSpPr>
        <p:cNvPr id="1" name=""/>
        <p:cNvGrpSpPr/>
        <p:nvPr/>
      </p:nvGrpSpPr>
      <p:grpSpPr>
        <a:xfrm>
          <a:off x="0" y="0"/>
          <a:ext cx="0" cy="0"/>
          <a:chOff x="0" y="0"/>
          <a:chExt cx="0" cy="0"/>
        </a:xfrm>
      </p:grpSpPr>
      <p:sp>
        <p:nvSpPr>
          <p:cNvPr id="10" name="Rectangle 9"/>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Title Placeholder 1"/>
          <p:cNvSpPr>
            <a:spLocks noGrp="1"/>
          </p:cNvSpPr>
          <p:nvPr>
            <p:ph type="title" hasCustomPrompt="1"/>
          </p:nvPr>
        </p:nvSpPr>
        <p:spPr>
          <a:xfrm>
            <a:off x="408000" y="249863"/>
            <a:ext cx="11268061"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
        <p:nvSpPr>
          <p:cNvPr id="9" name="Text Placeholder 2"/>
          <p:cNvSpPr>
            <a:spLocks noGrp="1"/>
          </p:cNvSpPr>
          <p:nvPr>
            <p:ph type="body" sz="quarter" idx="11"/>
          </p:nvPr>
        </p:nvSpPr>
        <p:spPr>
          <a:xfrm>
            <a:off x="402976" y="1208405"/>
            <a:ext cx="11273085" cy="4716000"/>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41" name="Picture 40"/>
          <p:cNvPicPr>
            <a:picLocks noChangeAspect="1"/>
          </p:cNvPicPr>
          <p:nvPr/>
        </p:nvPicPr>
        <p:blipFill>
          <a:blip r:embed="rId2"/>
          <a:stretch>
            <a:fillRect/>
          </a:stretch>
        </p:blipFill>
        <p:spPr>
          <a:xfrm>
            <a:off x="515207" y="6341974"/>
            <a:ext cx="1640709" cy="283969"/>
          </a:xfrm>
          <a:prstGeom prst="rect">
            <a:avLst/>
          </a:prstGeom>
        </p:spPr>
      </p:pic>
      <p:pic>
        <p:nvPicPr>
          <p:cNvPr id="43" name="Picture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extLst>
      <p:ext uri="{BB962C8B-B14F-4D97-AF65-F5344CB8AC3E}">
        <p14:creationId xmlns:p14="http://schemas.microsoft.com/office/powerpoint/2010/main" val="1714486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5. Content Side by Side">
    <p:spTree>
      <p:nvGrpSpPr>
        <p:cNvPr id="1" name=""/>
        <p:cNvGrpSpPr/>
        <p:nvPr/>
      </p:nvGrpSpPr>
      <p:grpSpPr>
        <a:xfrm>
          <a:off x="0" y="0"/>
          <a:ext cx="0" cy="0"/>
          <a:chOff x="0" y="0"/>
          <a:chExt cx="0" cy="0"/>
        </a:xfrm>
      </p:grpSpPr>
      <p:sp>
        <p:nvSpPr>
          <p:cNvPr id="16" name="Rectangle 15"/>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Text Placeholder 4"/>
          <p:cNvSpPr>
            <a:spLocks noGrp="1"/>
          </p:cNvSpPr>
          <p:nvPr>
            <p:ph type="body" sz="quarter" idx="10"/>
          </p:nvPr>
        </p:nvSpPr>
        <p:spPr>
          <a:xfrm>
            <a:off x="407670" y="1205985"/>
            <a:ext cx="5340641" cy="4716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8" name="Text Placeholder 4"/>
          <p:cNvSpPr>
            <a:spLocks noGrp="1"/>
          </p:cNvSpPr>
          <p:nvPr>
            <p:ph type="body" sz="quarter" idx="12"/>
          </p:nvPr>
        </p:nvSpPr>
        <p:spPr>
          <a:xfrm>
            <a:off x="6300753" y="1205985"/>
            <a:ext cx="5366600" cy="4716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15" name="Picture 14"/>
          <p:cNvPicPr>
            <a:picLocks noChangeAspect="1"/>
          </p:cNvPicPr>
          <p:nvPr/>
        </p:nvPicPr>
        <p:blipFill>
          <a:blip r:embed="rId2"/>
          <a:stretch>
            <a:fillRect/>
          </a:stretch>
        </p:blipFill>
        <p:spPr>
          <a:xfrm>
            <a:off x="515207" y="6341974"/>
            <a:ext cx="1640709" cy="283969"/>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29"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3006384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44">
          <p15:clr>
            <a:srgbClr val="FBAE40"/>
          </p15:clr>
        </p15:guide>
        <p15:guide id="4" pos="363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M2. Agenda">
    <p:spTree>
      <p:nvGrpSpPr>
        <p:cNvPr id="1" name=""/>
        <p:cNvGrpSpPr/>
        <p:nvPr/>
      </p:nvGrpSpPr>
      <p:grpSpPr>
        <a:xfrm>
          <a:off x="0" y="0"/>
          <a:ext cx="0" cy="0"/>
          <a:chOff x="0" y="0"/>
          <a:chExt cx="0" cy="0"/>
        </a:xfrm>
      </p:grpSpPr>
      <p:sp>
        <p:nvSpPr>
          <p:cNvPr id="22" name="Rectangle 21"/>
          <p:cNvSpPr/>
          <p:nvPr/>
        </p:nvSpPr>
        <p:spPr>
          <a:xfrm>
            <a:off x="15240" y="13335"/>
            <a:ext cx="3642359" cy="6844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2"/>
          <p:cNvSpPr>
            <a:spLocks noGrp="1"/>
          </p:cNvSpPr>
          <p:nvPr>
            <p:ph type="title" hasCustomPrompt="1"/>
          </p:nvPr>
        </p:nvSpPr>
        <p:spPr>
          <a:xfrm>
            <a:off x="409838" y="634885"/>
            <a:ext cx="2805802" cy="1249515"/>
          </a:xfrm>
          <a:prstGeom prst="rect">
            <a:avLst/>
          </a:prstGeom>
        </p:spPr>
        <p:txBody>
          <a:bodyPr tIns="0" bIns="0" anchor="t">
            <a:noAutofit/>
          </a:bodyPr>
          <a:lstStyle>
            <a:lvl1pPr>
              <a:defRPr sz="3200" b="0">
                <a:solidFill>
                  <a:schemeClr val="bg1"/>
                </a:solidFill>
                <a:latin typeface="+mj-lt"/>
              </a:defRPr>
            </a:lvl1pPr>
          </a:lstStyle>
          <a:p>
            <a:r>
              <a:rPr lang="en-US" dirty="0"/>
              <a:t>Click to Edit Master Title Style</a:t>
            </a:r>
            <a:endParaRPr lang="en-ZA" dirty="0"/>
          </a:p>
        </p:txBody>
      </p:sp>
      <p:sp>
        <p:nvSpPr>
          <p:cNvPr id="11" name="Subtitle 2"/>
          <p:cNvSpPr>
            <a:spLocks noGrp="1"/>
          </p:cNvSpPr>
          <p:nvPr>
            <p:ph type="subTitle" idx="20" hasCustomPrompt="1"/>
          </p:nvPr>
        </p:nvSpPr>
        <p:spPr>
          <a:xfrm>
            <a:off x="409838" y="2163740"/>
            <a:ext cx="2805802" cy="3499123"/>
          </a:xfrm>
          <a:prstGeom prst="rect">
            <a:avLst/>
          </a:prstGeom>
        </p:spPr>
        <p:txBody>
          <a:bodyPr lIns="91440" tIns="0" rIns="91440" bIns="0" anchor="t">
            <a:noAutofit/>
          </a:bodyPr>
          <a:lstStyle>
            <a:lvl1pPr marL="0" indent="0" algn="l">
              <a:buNone/>
              <a:defRPr sz="2400" cap="none" spc="0" baseline="0">
                <a:solidFill>
                  <a:schemeClr val="accent5"/>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Text Style</a:t>
            </a:r>
          </a:p>
        </p:txBody>
      </p:sp>
      <p:sp>
        <p:nvSpPr>
          <p:cNvPr id="17" name="Text Placeholder 2"/>
          <p:cNvSpPr>
            <a:spLocks noGrp="1"/>
          </p:cNvSpPr>
          <p:nvPr>
            <p:ph type="body" sz="quarter" idx="26" hasCustomPrompt="1"/>
          </p:nvPr>
        </p:nvSpPr>
        <p:spPr>
          <a:xfrm>
            <a:off x="4198120" y="861390"/>
            <a:ext cx="7477941" cy="5065755"/>
          </a:xfrm>
        </p:spPr>
        <p:txBody>
          <a:bodyPr>
            <a:noAutofit/>
          </a:bodyPr>
          <a:lstStyle>
            <a:lvl1pPr marL="342900" marR="0" indent="-342900" algn="l" defTabSz="540000" rtl="0" eaLnBrk="1" fontAlgn="auto" latinLnBrk="0" hangingPunct="1">
              <a:lnSpc>
                <a:spcPct val="100000"/>
              </a:lnSpc>
              <a:spcBef>
                <a:spcPts val="0"/>
              </a:spcBef>
              <a:spcAft>
                <a:spcPts val="1800"/>
              </a:spcAft>
              <a:buClr>
                <a:schemeClr val="tx2"/>
              </a:buClr>
              <a:buSzPct val="100000"/>
              <a:buFont typeface="Arial" panose="020B0604020202020204" pitchFamily="34" charset="0"/>
              <a:buChar char="▌"/>
              <a:tabLst>
                <a:tab pos="180000" algn="l"/>
              </a:tabLst>
              <a:defRPr sz="2400" baseline="0"/>
            </a:lvl1pPr>
            <a:lvl2pPr marL="471900" indent="0">
              <a:buNone/>
              <a:defRPr/>
            </a:lvl2pPr>
            <a:lvl3pPr marL="929100" indent="0">
              <a:buNone/>
              <a:defRPr/>
            </a:lvl3pPr>
            <a:lvl4pPr marL="1386300" indent="0">
              <a:buNone/>
              <a:defRPr/>
            </a:lvl4pPr>
            <a:lvl5pPr marL="1843500" indent="0">
              <a:buNone/>
              <a:defRPr/>
            </a:lvl5pPr>
            <a:lvl6pPr marL="2300700" indent="0">
              <a:buNone/>
              <a:defRPr/>
            </a:lvl6pPr>
            <a:lvl7pPr marL="2757900" indent="0">
              <a:buNone/>
              <a:defRPr/>
            </a:lvl7pPr>
            <a:lvl8pPr marL="3215100" indent="0">
              <a:buNone/>
              <a:defRPr/>
            </a:lvl8pPr>
            <a:lvl9pPr marL="3672300" indent="0">
              <a:buNone/>
              <a:defRPr/>
            </a:lvl9pPr>
          </a:lstStyle>
          <a:p>
            <a:pPr lvl="0"/>
            <a:r>
              <a:rPr lang="en-US" dirty="0"/>
              <a:t>Click to Edit Agenda</a:t>
            </a:r>
          </a:p>
          <a:p>
            <a:pPr lvl="0"/>
            <a:endParaRPr lang="en-US" dirty="0"/>
          </a:p>
          <a:p>
            <a:pPr marL="342900" marR="0" lvl="0" indent="-342900" algn="l" defTabSz="540000" rtl="0" eaLnBrk="1" fontAlgn="auto" latinLnBrk="0" hangingPunct="1">
              <a:lnSpc>
                <a:spcPct val="100000"/>
              </a:lnSpc>
              <a:spcBef>
                <a:spcPts val="0"/>
              </a:spcBef>
              <a:spcAft>
                <a:spcPts val="600"/>
              </a:spcAft>
              <a:buClr>
                <a:schemeClr val="tx2"/>
              </a:buClr>
              <a:buSzPct val="100000"/>
              <a:buFont typeface="Arial" panose="020B0604020202020204" pitchFamily="34" charset="0"/>
              <a:buChar char="▌"/>
              <a:tabLst>
                <a:tab pos="180000" algn="l"/>
              </a:tabLst>
              <a:defRPr/>
            </a:pPr>
            <a:endParaRPr lang="en-US" dirty="0"/>
          </a:p>
          <a:p>
            <a:pPr lvl="0"/>
            <a:endParaRPr lang="en-US" dirty="0"/>
          </a:p>
          <a:p>
            <a:pPr lvl="0"/>
            <a:endParaRPr lang="en-US" dirty="0"/>
          </a:p>
          <a:p>
            <a:pPr lvl="0"/>
            <a:endParaRPr lang="en-US" dirty="0"/>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95" y="6312839"/>
            <a:ext cx="1674484" cy="341343"/>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5463" y="388581"/>
            <a:ext cx="316312" cy="315195"/>
          </a:xfrm>
          <a:prstGeom prst="rect">
            <a:avLst/>
          </a:prstGeom>
        </p:spPr>
      </p:pic>
    </p:spTree>
    <p:extLst>
      <p:ext uri="{BB962C8B-B14F-4D97-AF65-F5344CB8AC3E}">
        <p14:creationId xmlns:p14="http://schemas.microsoft.com/office/powerpoint/2010/main" val="2525604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6. Content with Single Image">
    <p:spTree>
      <p:nvGrpSpPr>
        <p:cNvPr id="1" name=""/>
        <p:cNvGrpSpPr/>
        <p:nvPr/>
      </p:nvGrpSpPr>
      <p:grpSpPr>
        <a:xfrm>
          <a:off x="0" y="0"/>
          <a:ext cx="0" cy="0"/>
          <a:chOff x="0" y="0"/>
          <a:chExt cx="0" cy="0"/>
        </a:xfrm>
      </p:grpSpPr>
      <p:sp>
        <p:nvSpPr>
          <p:cNvPr id="8" name="Rectangle 7"/>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
        <p:nvSpPr>
          <p:cNvPr id="14" name="Content Placeholder 2"/>
          <p:cNvSpPr>
            <a:spLocks noGrp="1"/>
          </p:cNvSpPr>
          <p:nvPr>
            <p:ph sz="quarter" idx="22" hasCustomPrompt="1"/>
          </p:nvPr>
        </p:nvSpPr>
        <p:spPr>
          <a:xfrm>
            <a:off x="516159" y="1785288"/>
            <a:ext cx="2787126" cy="3528000"/>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sp>
        <p:nvSpPr>
          <p:cNvPr id="12" name="Text Placeholder 2"/>
          <p:cNvSpPr>
            <a:spLocks noGrp="1"/>
          </p:cNvSpPr>
          <p:nvPr>
            <p:ph type="body" sz="quarter" idx="27" hasCustomPrompt="1"/>
          </p:nvPr>
        </p:nvSpPr>
        <p:spPr>
          <a:xfrm>
            <a:off x="3625850" y="1785288"/>
            <a:ext cx="8050211" cy="3528000"/>
          </a:xfrm>
        </p:spPr>
        <p:txBody>
          <a:bodyPr/>
          <a:lstStyle>
            <a:lvl1pPr>
              <a:defRPr/>
            </a:lvl1pPr>
          </a:lstStyle>
          <a:p>
            <a:pPr lvl="0"/>
            <a:r>
              <a:rPr lang="en-US" dirty="0"/>
              <a:t>Click to Edit Text</a:t>
            </a:r>
            <a:endParaRPr lang="en-ZA" dirty="0"/>
          </a:p>
        </p:txBody>
      </p:sp>
      <p:pic>
        <p:nvPicPr>
          <p:cNvPr id="32" name="Picture 31"/>
          <p:cNvPicPr>
            <a:picLocks noChangeAspect="1"/>
          </p:cNvPicPr>
          <p:nvPr/>
        </p:nvPicPr>
        <p:blipFill>
          <a:blip r:embed="rId2"/>
          <a:stretch>
            <a:fillRect/>
          </a:stretch>
        </p:blipFill>
        <p:spPr>
          <a:xfrm>
            <a:off x="515207" y="6341974"/>
            <a:ext cx="1640709" cy="283969"/>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extLst>
      <p:ext uri="{BB962C8B-B14F-4D97-AF65-F5344CB8AC3E}">
        <p14:creationId xmlns:p14="http://schemas.microsoft.com/office/powerpoint/2010/main" val="3681754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7. Blank with Title and Logo">
    <p:spTree>
      <p:nvGrpSpPr>
        <p:cNvPr id="1" name=""/>
        <p:cNvGrpSpPr/>
        <p:nvPr/>
      </p:nvGrpSpPr>
      <p:grpSpPr>
        <a:xfrm>
          <a:off x="0" y="0"/>
          <a:ext cx="0" cy="0"/>
          <a:chOff x="0" y="0"/>
          <a:chExt cx="0" cy="0"/>
        </a:xfrm>
      </p:grpSpPr>
      <p:sp>
        <p:nvSpPr>
          <p:cNvPr id="4" name="Rectangle 3"/>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22"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pic>
        <p:nvPicPr>
          <p:cNvPr id="23" name="Picture 22"/>
          <p:cNvPicPr>
            <a:picLocks noChangeAspect="1"/>
          </p:cNvPicPr>
          <p:nvPr/>
        </p:nvPicPr>
        <p:blipFill>
          <a:blip r:embed="rId3"/>
          <a:stretch>
            <a:fillRect/>
          </a:stretch>
        </p:blipFill>
        <p:spPr>
          <a:xfrm>
            <a:off x="515207" y="6341974"/>
            <a:ext cx="1640709" cy="283969"/>
          </a:xfrm>
          <a:prstGeom prst="rect">
            <a:avLst/>
          </a:prstGeom>
        </p:spPr>
      </p:pic>
    </p:spTree>
    <p:extLst>
      <p:ext uri="{BB962C8B-B14F-4D97-AF65-F5344CB8AC3E}">
        <p14:creationId xmlns:p14="http://schemas.microsoft.com/office/powerpoint/2010/main" val="2207997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8. Blank with Title">
    <p:spTree>
      <p:nvGrpSpPr>
        <p:cNvPr id="1" name=""/>
        <p:cNvGrpSpPr/>
        <p:nvPr/>
      </p:nvGrpSpPr>
      <p:grpSpPr>
        <a:xfrm>
          <a:off x="0" y="0"/>
          <a:ext cx="0" cy="0"/>
          <a:chOff x="0" y="0"/>
          <a:chExt cx="0" cy="0"/>
        </a:xfrm>
      </p:grpSpPr>
      <p:sp>
        <p:nvSpPr>
          <p:cNvPr id="4" name="Rectangle 3"/>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7" name="Title Placeholder 1"/>
          <p:cNvSpPr>
            <a:spLocks noGrp="1"/>
          </p:cNvSpPr>
          <p:nvPr>
            <p:ph type="title" hasCustomPrompt="1"/>
          </p:nvPr>
        </p:nvSpPr>
        <p:spPr>
          <a:xfrm>
            <a:off x="407671" y="249555"/>
            <a:ext cx="11268392"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3529096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G9. Blank">
    <p:spTree>
      <p:nvGrpSpPr>
        <p:cNvPr id="1" name=""/>
        <p:cNvGrpSpPr/>
        <p:nvPr/>
      </p:nvGrpSpPr>
      <p:grpSpPr>
        <a:xfrm>
          <a:off x="0" y="0"/>
          <a:ext cx="0" cy="0"/>
          <a:chOff x="0" y="0"/>
          <a:chExt cx="0" cy="0"/>
        </a:xfrm>
      </p:grpSpPr>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591191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1. Title ">
    <p:spTree>
      <p:nvGrpSpPr>
        <p:cNvPr id="1" name=""/>
        <p:cNvGrpSpPr/>
        <p:nvPr/>
      </p:nvGrpSpPr>
      <p:grpSpPr>
        <a:xfrm>
          <a:off x="0" y="0"/>
          <a:ext cx="0" cy="0"/>
          <a:chOff x="0" y="0"/>
          <a:chExt cx="0" cy="0"/>
        </a:xfrm>
      </p:grpSpPr>
      <p:sp>
        <p:nvSpPr>
          <p:cNvPr id="20" name="Rectangle 19"/>
          <p:cNvSpPr/>
          <p:nvPr/>
        </p:nvSpPr>
        <p:spPr>
          <a:xfrm>
            <a:off x="514261" y="2312298"/>
            <a:ext cx="159240" cy="2456563"/>
          </a:xfrm>
          <a:prstGeom prst="rect">
            <a:avLst/>
          </a:prstGeom>
          <a:solidFill>
            <a:srgbClr val="F26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pic>
        <p:nvPicPr>
          <p:cNvPr id="14" name="Picture 13"/>
          <p:cNvPicPr>
            <a:picLocks noChangeAspect="1"/>
          </p:cNvPicPr>
          <p:nvPr/>
        </p:nvPicPr>
        <p:blipFill>
          <a:blip r:embed="rId2"/>
          <a:stretch>
            <a:fillRect/>
          </a:stretch>
        </p:blipFill>
        <p:spPr>
          <a:xfrm>
            <a:off x="513722" y="418677"/>
            <a:ext cx="2474189" cy="428225"/>
          </a:xfrm>
          <a:prstGeom prst="rect">
            <a:avLst/>
          </a:prstGeom>
        </p:spPr>
      </p:pic>
      <p:pic>
        <p:nvPicPr>
          <p:cNvPr id="11" name="Picture 10"/>
          <p:cNvPicPr>
            <a:picLocks noChangeAspect="1"/>
          </p:cNvPicPr>
          <p:nvPr/>
        </p:nvPicPr>
        <p:blipFill rotWithShape="1">
          <a:blip r:embed="rId3">
            <a:lum bright="-3000"/>
          </a:blip>
          <a:srcRect l="4395" t="-2587" r="40601" b="66091"/>
          <a:stretch/>
        </p:blipFill>
        <p:spPr>
          <a:xfrm>
            <a:off x="0" y="5096187"/>
            <a:ext cx="12192000" cy="1246842"/>
          </a:xfrm>
          <a:prstGeom prst="rect">
            <a:avLst/>
          </a:prstGeom>
        </p:spPr>
      </p:pic>
      <p:sp>
        <p:nvSpPr>
          <p:cNvPr id="12" name="Rectangle 11"/>
          <p:cNvSpPr/>
          <p:nvPr/>
        </p:nvSpPr>
        <p:spPr>
          <a:xfrm>
            <a:off x="1" y="6351293"/>
            <a:ext cx="12192000" cy="509983"/>
          </a:xfrm>
          <a:prstGeom prst="rect">
            <a:avLst/>
          </a:prstGeom>
          <a:solidFill>
            <a:srgbClr val="1930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p:cNvPicPr>
            <a:picLocks noChangeAspect="1"/>
          </p:cNvPicPr>
          <p:nvPr/>
        </p:nvPicPr>
        <p:blipFill>
          <a:blip r:embed="rId4"/>
          <a:stretch>
            <a:fillRect/>
          </a:stretch>
        </p:blipFill>
        <p:spPr>
          <a:xfrm>
            <a:off x="516166" y="6534961"/>
            <a:ext cx="1800251" cy="157333"/>
          </a:xfrm>
          <a:prstGeom prst="rect">
            <a:avLst/>
          </a:prstGeom>
        </p:spPr>
      </p:pic>
      <p:pic>
        <p:nvPicPr>
          <p:cNvPr id="17" name="Picture 16"/>
          <p:cNvPicPr>
            <a:picLocks noChangeAspect="1"/>
          </p:cNvPicPr>
          <p:nvPr/>
        </p:nvPicPr>
        <p:blipFill>
          <a:blip r:embed="rId5"/>
          <a:stretch>
            <a:fillRect/>
          </a:stretch>
        </p:blipFill>
        <p:spPr>
          <a:xfrm>
            <a:off x="9058521" y="6518321"/>
            <a:ext cx="2616403" cy="177754"/>
          </a:xfrm>
          <a:prstGeom prst="rect">
            <a:avLst/>
          </a:prstGeom>
        </p:spPr>
      </p:pic>
      <p:sp>
        <p:nvSpPr>
          <p:cNvPr id="18" name="Title 1"/>
          <p:cNvSpPr>
            <a:spLocks noGrp="1"/>
          </p:cNvSpPr>
          <p:nvPr>
            <p:ph type="ctrTitle" hasCustomPrompt="1"/>
          </p:nvPr>
        </p:nvSpPr>
        <p:spPr>
          <a:xfrm>
            <a:off x="1203040" y="2186573"/>
            <a:ext cx="10472838" cy="1677670"/>
          </a:xfrm>
        </p:spPr>
        <p:txBody>
          <a:bodyPr wrap="square" lIns="90000" tIns="46800" rIns="90000" bIns="46800" anchor="t">
            <a:noAutofit/>
          </a:bodyPr>
          <a:lstStyle>
            <a:lvl1pPr algn="l">
              <a:lnSpc>
                <a:spcPts val="3900"/>
              </a:lnSpc>
              <a:defRPr sz="3400" b="1" spc="0" baseline="0">
                <a:solidFill>
                  <a:srgbClr val="193059"/>
                </a:solidFill>
                <a:latin typeface="Arial" panose="020B0604020202020204" pitchFamily="34" charset="0"/>
                <a:cs typeface="Arial" panose="020B0604020202020204" pitchFamily="34" charset="0"/>
              </a:defRPr>
            </a:lvl1pPr>
          </a:lstStyle>
          <a:p>
            <a:r>
              <a:rPr lang="en-US" dirty="0"/>
              <a:t>Click to Edit Master</a:t>
            </a:r>
            <a:br>
              <a:rPr lang="en-US" dirty="0"/>
            </a:br>
            <a:r>
              <a:rPr lang="en-US" dirty="0"/>
              <a:t>Title Style</a:t>
            </a:r>
          </a:p>
        </p:txBody>
      </p:sp>
      <p:sp>
        <p:nvSpPr>
          <p:cNvPr id="19" name="Subtitle 2"/>
          <p:cNvSpPr>
            <a:spLocks noGrp="1"/>
          </p:cNvSpPr>
          <p:nvPr>
            <p:ph type="subTitle" idx="1" hasCustomPrompt="1"/>
          </p:nvPr>
        </p:nvSpPr>
        <p:spPr>
          <a:xfrm>
            <a:off x="1203041" y="4382767"/>
            <a:ext cx="10472837" cy="495712"/>
          </a:xfrm>
          <a:prstGeom prst="rect">
            <a:avLst/>
          </a:prstGeom>
        </p:spPr>
        <p:txBody>
          <a:bodyPr wrap="square" lIns="90000" tIns="46800" rIns="90000" bIns="46800" anchor="ctr">
            <a:noAutofit/>
          </a:bodyPr>
          <a:lstStyle>
            <a:lvl1pPr marL="0" indent="0" algn="l">
              <a:buNone/>
              <a:defRPr sz="2800" cap="none" spc="0" baseline="0">
                <a:solidFill>
                  <a:srgbClr val="193059"/>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15" name="Content Placeholder 2"/>
          <p:cNvSpPr>
            <a:spLocks noGrp="1"/>
          </p:cNvSpPr>
          <p:nvPr>
            <p:ph sz="quarter" idx="21" hasCustomPrompt="1"/>
          </p:nvPr>
        </p:nvSpPr>
        <p:spPr>
          <a:xfrm>
            <a:off x="9333723" y="423328"/>
            <a:ext cx="2340000" cy="417600"/>
          </a:xfrm>
          <a:prstGeom prst="rect">
            <a:avLst/>
          </a:prstGeom>
        </p:spPr>
        <p:txBody>
          <a:bodyPr anchor="ctr"/>
          <a:lstStyle>
            <a:lvl1pPr marL="14700" indent="0" algn="r">
              <a:buNone/>
              <a:defRPr sz="12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Tree>
    <p:extLst>
      <p:ext uri="{BB962C8B-B14F-4D97-AF65-F5344CB8AC3E}">
        <p14:creationId xmlns:p14="http://schemas.microsoft.com/office/powerpoint/2010/main" val="294801365"/>
      </p:ext>
    </p:extLst>
  </p:cSld>
  <p:clrMapOvr>
    <a:masterClrMapping/>
  </p:clrMapOvr>
  <p:extLst>
    <p:ext uri="{DCECCB84-F9BA-43D5-87BE-67443E8EF086}">
      <p15:sldGuideLst xmlns:p15="http://schemas.microsoft.com/office/powerpoint/2012/main">
        <p15:guide id="1" orient="horz" pos="4133">
          <p15:clr>
            <a:srgbClr val="FBAE40"/>
          </p15:clr>
        </p15:guide>
        <p15:guide id="2" pos="756">
          <p15:clr>
            <a:srgbClr val="FBAE40"/>
          </p15:clr>
        </p15:guide>
        <p15:guide id="3" pos="325">
          <p15:clr>
            <a:srgbClr val="FBAE40"/>
          </p15:clr>
        </p15:guide>
        <p15:guide id="4" pos="824">
          <p15:clr>
            <a:srgbClr val="FBAE40"/>
          </p15:clr>
        </p15:guide>
        <p15:guide id="5" pos="7355">
          <p15:clr>
            <a:srgbClr val="FBAE40"/>
          </p15:clr>
        </p15:guide>
        <p15:guide id="6" orient="horz" pos="1457">
          <p15:clr>
            <a:srgbClr val="FBAE40"/>
          </p15:clr>
        </p15:guide>
        <p15:guide id="7" orient="horz" pos="2999">
          <p15:clr>
            <a:srgbClr val="FBAE40"/>
          </p15:clr>
        </p15:guide>
        <p15:guide id="8" orient="horz" pos="43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2. Agenda">
    <p:spTree>
      <p:nvGrpSpPr>
        <p:cNvPr id="1" name=""/>
        <p:cNvGrpSpPr/>
        <p:nvPr/>
      </p:nvGrpSpPr>
      <p:grpSpPr>
        <a:xfrm>
          <a:off x="0" y="0"/>
          <a:ext cx="0" cy="0"/>
          <a:chOff x="0" y="0"/>
          <a:chExt cx="0" cy="0"/>
        </a:xfrm>
      </p:grpSpPr>
      <p:sp>
        <p:nvSpPr>
          <p:cNvPr id="3" name="Rectangle 2"/>
          <p:cNvSpPr/>
          <p:nvPr/>
        </p:nvSpPr>
        <p:spPr>
          <a:xfrm>
            <a:off x="15552" y="13335"/>
            <a:ext cx="12161207" cy="125507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Title 12"/>
          <p:cNvSpPr>
            <a:spLocks noGrp="1"/>
          </p:cNvSpPr>
          <p:nvPr>
            <p:ph type="title" hasCustomPrompt="1"/>
          </p:nvPr>
        </p:nvSpPr>
        <p:spPr>
          <a:xfrm>
            <a:off x="407639" y="443044"/>
            <a:ext cx="11267678" cy="395659"/>
          </a:xfrm>
        </p:spPr>
        <p:txBody>
          <a:bodyPr tIns="0" bIns="0" anchor="ctr">
            <a:noAutofit/>
          </a:bodyPr>
          <a:lstStyle>
            <a:lvl1pPr>
              <a:defRPr sz="3200" b="0">
                <a:solidFill>
                  <a:schemeClr val="tx2"/>
                </a:solidFill>
                <a:latin typeface="+mj-lt"/>
              </a:defRPr>
            </a:lvl1pPr>
          </a:lstStyle>
          <a:p>
            <a:r>
              <a:rPr lang="en-US" dirty="0"/>
              <a:t>Click to Edit Master Title Style</a:t>
            </a:r>
            <a:endParaRPr lang="en-ZA" dirty="0"/>
          </a:p>
        </p:txBody>
      </p:sp>
      <p:sp>
        <p:nvSpPr>
          <p:cNvPr id="7" name="Content Placeholder 2"/>
          <p:cNvSpPr>
            <a:spLocks noGrp="1"/>
          </p:cNvSpPr>
          <p:nvPr>
            <p:ph sz="quarter" idx="22" hasCustomPrompt="1"/>
          </p:nvPr>
        </p:nvSpPr>
        <p:spPr>
          <a:xfrm>
            <a:off x="514567" y="1606868"/>
            <a:ext cx="2787126" cy="4320000"/>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sp>
        <p:nvSpPr>
          <p:cNvPr id="6" name="Content Placeholder 2"/>
          <p:cNvSpPr>
            <a:spLocks noGrp="1"/>
          </p:cNvSpPr>
          <p:nvPr>
            <p:ph sz="quarter" idx="27" hasCustomPrompt="1"/>
          </p:nvPr>
        </p:nvSpPr>
        <p:spPr>
          <a:xfrm>
            <a:off x="9335317" y="6356329"/>
            <a:ext cx="2340000" cy="259296"/>
          </a:xfrm>
          <a:prstGeom prst="rect">
            <a:avLst/>
          </a:prstGeom>
          <a:ln>
            <a:solidFill>
              <a:schemeClr val="tx2"/>
            </a:solidFill>
          </a:ln>
        </p:spPr>
        <p:txBody>
          <a:bodyPr anchor="ctr"/>
          <a:lstStyle>
            <a:lvl1pPr marL="14700" indent="0" algn="r">
              <a:buNone/>
              <a:defRPr sz="9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
        <p:nvSpPr>
          <p:cNvPr id="9" name="Text Placeholder 2"/>
          <p:cNvSpPr>
            <a:spLocks noGrp="1"/>
          </p:cNvSpPr>
          <p:nvPr>
            <p:ph type="body" sz="quarter" idx="26" hasCustomPrompt="1"/>
          </p:nvPr>
        </p:nvSpPr>
        <p:spPr>
          <a:xfrm>
            <a:off x="3625849" y="1606868"/>
            <a:ext cx="8049467" cy="4319752"/>
          </a:xfrm>
        </p:spPr>
        <p:txBody>
          <a:bodyPr>
            <a:noAutofit/>
          </a:bodyPr>
          <a:lstStyle>
            <a:lvl1pPr marL="342900" marR="0" indent="-342900" algn="l" defTabSz="540000" rtl="0" eaLnBrk="1" fontAlgn="auto" latinLnBrk="0" hangingPunct="1">
              <a:lnSpc>
                <a:spcPct val="100000"/>
              </a:lnSpc>
              <a:spcBef>
                <a:spcPts val="0"/>
              </a:spcBef>
              <a:spcAft>
                <a:spcPts val="1800"/>
              </a:spcAft>
              <a:buClr>
                <a:schemeClr val="tx2"/>
              </a:buClr>
              <a:buSzPct val="100000"/>
              <a:buFont typeface="Arial" panose="020B0604020202020204" pitchFamily="34" charset="0"/>
              <a:buChar char="▌"/>
              <a:tabLst>
                <a:tab pos="180000" algn="l"/>
              </a:tabLst>
              <a:defRPr sz="2400" baseline="0"/>
            </a:lvl1pPr>
            <a:lvl2pPr marL="471900" indent="0">
              <a:buNone/>
              <a:defRPr/>
            </a:lvl2pPr>
            <a:lvl3pPr marL="929100" indent="0">
              <a:buNone/>
              <a:defRPr/>
            </a:lvl3pPr>
            <a:lvl4pPr marL="1386300" indent="0">
              <a:buNone/>
              <a:defRPr/>
            </a:lvl4pPr>
            <a:lvl5pPr marL="1843500" indent="0">
              <a:buNone/>
              <a:defRPr/>
            </a:lvl5pPr>
            <a:lvl6pPr marL="2300700" indent="0">
              <a:buNone/>
              <a:defRPr/>
            </a:lvl6pPr>
            <a:lvl7pPr marL="2757900" indent="0">
              <a:buNone/>
              <a:defRPr/>
            </a:lvl7pPr>
            <a:lvl8pPr marL="3215100" indent="0">
              <a:buNone/>
              <a:defRPr/>
            </a:lvl8pPr>
            <a:lvl9pPr marL="3672300" indent="0">
              <a:buNone/>
              <a:defRPr/>
            </a:lvl9pPr>
          </a:lstStyle>
          <a:p>
            <a:pPr lvl="0"/>
            <a:r>
              <a:rPr lang="en-US" dirty="0"/>
              <a:t>Click to Edit Agenda</a:t>
            </a:r>
          </a:p>
          <a:p>
            <a:pPr lvl="0"/>
            <a:endParaRPr lang="en-US" dirty="0"/>
          </a:p>
          <a:p>
            <a:pPr marL="342900" marR="0" lvl="0" indent="-342900" algn="l" defTabSz="540000" rtl="0" eaLnBrk="1" fontAlgn="auto" latinLnBrk="0" hangingPunct="1">
              <a:lnSpc>
                <a:spcPct val="100000"/>
              </a:lnSpc>
              <a:spcBef>
                <a:spcPts val="0"/>
              </a:spcBef>
              <a:spcAft>
                <a:spcPts val="600"/>
              </a:spcAft>
              <a:buClr>
                <a:schemeClr val="tx2"/>
              </a:buClr>
              <a:buSzPct val="100000"/>
              <a:buFont typeface="Arial" panose="020B0604020202020204" pitchFamily="34" charset="0"/>
              <a:buChar char="▌"/>
              <a:tabLst>
                <a:tab pos="180000" algn="l"/>
              </a:tabLst>
              <a:defRPr/>
            </a:pPr>
            <a:endParaRPr lang="en-US" dirty="0"/>
          </a:p>
          <a:p>
            <a:pPr lvl="0"/>
            <a:endParaRPr lang="en-US" dirty="0"/>
          </a:p>
          <a:p>
            <a:pPr lvl="0"/>
            <a:endParaRPr lang="en-US" dirty="0"/>
          </a:p>
          <a:p>
            <a:pPr lvl="0"/>
            <a:endParaRPr lang="en-US" dirty="0"/>
          </a:p>
        </p:txBody>
      </p:sp>
      <p:sp>
        <p:nvSpPr>
          <p:cNvPr id="11" name="Rectangle 10"/>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820561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3. Section">
    <p:spTree>
      <p:nvGrpSpPr>
        <p:cNvPr id="1" name=""/>
        <p:cNvGrpSpPr/>
        <p:nvPr/>
      </p:nvGrpSpPr>
      <p:grpSpPr>
        <a:xfrm>
          <a:off x="0" y="0"/>
          <a:ext cx="0" cy="0"/>
          <a:chOff x="0" y="0"/>
          <a:chExt cx="0" cy="0"/>
        </a:xfrm>
      </p:grpSpPr>
      <p:sp>
        <p:nvSpPr>
          <p:cNvPr id="15" name="Rectangle 14"/>
          <p:cNvSpPr/>
          <p:nvPr/>
        </p:nvSpPr>
        <p:spPr>
          <a:xfrm>
            <a:off x="0" y="1"/>
            <a:ext cx="12192000" cy="12684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Content Placeholder 2"/>
          <p:cNvSpPr>
            <a:spLocks noGrp="1"/>
          </p:cNvSpPr>
          <p:nvPr>
            <p:ph sz="quarter" idx="21" hasCustomPrompt="1"/>
          </p:nvPr>
        </p:nvSpPr>
        <p:spPr>
          <a:xfrm>
            <a:off x="516684" y="1608919"/>
            <a:ext cx="11158633" cy="4318227"/>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pic>
        <p:nvPicPr>
          <p:cNvPr id="29" name="Picture 28"/>
          <p:cNvPicPr>
            <a:picLocks noChangeAspect="1"/>
          </p:cNvPicPr>
          <p:nvPr/>
        </p:nvPicPr>
        <p:blipFill>
          <a:blip r:embed="rId2"/>
          <a:stretch>
            <a:fillRect/>
          </a:stretch>
        </p:blipFill>
        <p:spPr>
          <a:xfrm>
            <a:off x="515207" y="6341974"/>
            <a:ext cx="1640709" cy="283969"/>
          </a:xfrm>
          <a:prstGeom prst="rect">
            <a:avLst/>
          </a:prstGeom>
        </p:spPr>
      </p:pic>
      <p:sp>
        <p:nvSpPr>
          <p:cNvPr id="20" name="Content Placeholder 2"/>
          <p:cNvSpPr>
            <a:spLocks noGrp="1"/>
          </p:cNvSpPr>
          <p:nvPr>
            <p:ph sz="quarter" idx="27" hasCustomPrompt="1"/>
          </p:nvPr>
        </p:nvSpPr>
        <p:spPr>
          <a:xfrm>
            <a:off x="9335317" y="6356329"/>
            <a:ext cx="2340000" cy="259296"/>
          </a:xfrm>
          <a:prstGeom prst="rect">
            <a:avLst/>
          </a:prstGeom>
          <a:ln>
            <a:solidFill>
              <a:schemeClr val="tx2"/>
            </a:solidFill>
          </a:ln>
        </p:spPr>
        <p:txBody>
          <a:bodyPr anchor="ctr"/>
          <a:lstStyle>
            <a:lvl1pPr marL="14700" indent="0" algn="r">
              <a:buNone/>
              <a:defRPr sz="9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
        <p:nvSpPr>
          <p:cNvPr id="46" name="Title 12"/>
          <p:cNvSpPr>
            <a:spLocks noGrp="1"/>
          </p:cNvSpPr>
          <p:nvPr>
            <p:ph type="title" hasCustomPrompt="1"/>
          </p:nvPr>
        </p:nvSpPr>
        <p:spPr>
          <a:xfrm>
            <a:off x="408494" y="316230"/>
            <a:ext cx="11266823" cy="397406"/>
          </a:xfrm>
        </p:spPr>
        <p:txBody>
          <a:bodyPr tIns="0" bIns="0" anchor="ctr">
            <a:noAutofit/>
          </a:bodyPr>
          <a:lstStyle>
            <a:lvl1pPr>
              <a:defRPr sz="2900" b="0">
                <a:solidFill>
                  <a:schemeClr val="tx2"/>
                </a:solidFill>
                <a:latin typeface="+mj-lt"/>
              </a:defRPr>
            </a:lvl1pPr>
          </a:lstStyle>
          <a:p>
            <a:r>
              <a:rPr lang="en-US" dirty="0"/>
              <a:t>Click to Edit Master Title Style</a:t>
            </a:r>
            <a:endParaRPr lang="en-ZA" dirty="0"/>
          </a:p>
        </p:txBody>
      </p:sp>
      <p:sp>
        <p:nvSpPr>
          <p:cNvPr id="47" name="Subtitle 2"/>
          <p:cNvSpPr>
            <a:spLocks noGrp="1"/>
          </p:cNvSpPr>
          <p:nvPr>
            <p:ph type="subTitle" idx="20" hasCustomPrompt="1"/>
          </p:nvPr>
        </p:nvSpPr>
        <p:spPr>
          <a:xfrm>
            <a:off x="408494" y="740140"/>
            <a:ext cx="11266823" cy="453994"/>
          </a:xfrm>
          <a:prstGeom prst="rect">
            <a:avLst/>
          </a:prstGeom>
        </p:spPr>
        <p:txBody>
          <a:bodyPr lIns="91440" tIns="0" rIns="91440" bIns="0" anchor="ctr">
            <a:noAutofit/>
          </a:bodyPr>
          <a:lstStyle>
            <a:lvl1pPr marL="0" indent="0" algn="l">
              <a:buNone/>
              <a:defRPr sz="2400" cap="none" spc="0" baseline="0">
                <a:solidFill>
                  <a:srgbClr val="193059"/>
                </a:solidFill>
                <a:latin typeface="+mj-lt"/>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Tree>
    <p:extLst>
      <p:ext uri="{BB962C8B-B14F-4D97-AF65-F5344CB8AC3E}">
        <p14:creationId xmlns:p14="http://schemas.microsoft.com/office/powerpoint/2010/main" val="866563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4. Content Single">
    <p:spTree>
      <p:nvGrpSpPr>
        <p:cNvPr id="1" name=""/>
        <p:cNvGrpSpPr/>
        <p:nvPr/>
      </p:nvGrpSpPr>
      <p:grpSpPr>
        <a:xfrm>
          <a:off x="0" y="0"/>
          <a:ext cx="0" cy="0"/>
          <a:chOff x="0" y="0"/>
          <a:chExt cx="0" cy="0"/>
        </a:xfrm>
      </p:grpSpPr>
      <p:sp>
        <p:nvSpPr>
          <p:cNvPr id="10" name="Rectangle 9"/>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Title Placeholder 1"/>
          <p:cNvSpPr>
            <a:spLocks noGrp="1"/>
          </p:cNvSpPr>
          <p:nvPr>
            <p:ph type="title" hasCustomPrompt="1"/>
          </p:nvPr>
        </p:nvSpPr>
        <p:spPr>
          <a:xfrm>
            <a:off x="408000" y="249863"/>
            <a:ext cx="11267317"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
        <p:nvSpPr>
          <p:cNvPr id="9" name="Text Placeholder 2"/>
          <p:cNvSpPr>
            <a:spLocks noGrp="1"/>
          </p:cNvSpPr>
          <p:nvPr>
            <p:ph type="body" sz="quarter" idx="11"/>
          </p:nvPr>
        </p:nvSpPr>
        <p:spPr>
          <a:xfrm>
            <a:off x="408000" y="1208405"/>
            <a:ext cx="11267317" cy="4716000"/>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41" name="Picture 40"/>
          <p:cNvPicPr>
            <a:picLocks noChangeAspect="1"/>
          </p:cNvPicPr>
          <p:nvPr/>
        </p:nvPicPr>
        <p:blipFill>
          <a:blip r:embed="rId2"/>
          <a:stretch>
            <a:fillRect/>
          </a:stretch>
        </p:blipFill>
        <p:spPr>
          <a:xfrm>
            <a:off x="515207" y="6341974"/>
            <a:ext cx="1640709" cy="283969"/>
          </a:xfrm>
          <a:prstGeom prst="rect">
            <a:avLst/>
          </a:prstGeom>
        </p:spPr>
      </p:pic>
      <p:sp>
        <p:nvSpPr>
          <p:cNvPr id="18" name="Content Placeholder 2"/>
          <p:cNvSpPr>
            <a:spLocks noGrp="1"/>
          </p:cNvSpPr>
          <p:nvPr>
            <p:ph sz="quarter" idx="27" hasCustomPrompt="1"/>
          </p:nvPr>
        </p:nvSpPr>
        <p:spPr>
          <a:xfrm>
            <a:off x="9335317" y="6356329"/>
            <a:ext cx="2340000" cy="259296"/>
          </a:xfrm>
          <a:prstGeom prst="rect">
            <a:avLst/>
          </a:prstGeom>
          <a:ln>
            <a:solidFill>
              <a:schemeClr val="tx2"/>
            </a:solidFill>
          </a:ln>
        </p:spPr>
        <p:txBody>
          <a:bodyPr anchor="ctr"/>
          <a:lstStyle>
            <a:lvl1pPr marL="14700" indent="0" algn="r">
              <a:buNone/>
              <a:defRPr sz="9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Tree>
    <p:extLst>
      <p:ext uri="{BB962C8B-B14F-4D97-AF65-F5344CB8AC3E}">
        <p14:creationId xmlns:p14="http://schemas.microsoft.com/office/powerpoint/2010/main" val="144567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5. Content Side by Side">
    <p:spTree>
      <p:nvGrpSpPr>
        <p:cNvPr id="1" name=""/>
        <p:cNvGrpSpPr/>
        <p:nvPr/>
      </p:nvGrpSpPr>
      <p:grpSpPr>
        <a:xfrm>
          <a:off x="0" y="0"/>
          <a:ext cx="0" cy="0"/>
          <a:chOff x="0" y="0"/>
          <a:chExt cx="0" cy="0"/>
        </a:xfrm>
      </p:grpSpPr>
      <p:sp>
        <p:nvSpPr>
          <p:cNvPr id="16" name="Rectangle 15"/>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Text Placeholder 4"/>
          <p:cNvSpPr>
            <a:spLocks noGrp="1"/>
          </p:cNvSpPr>
          <p:nvPr>
            <p:ph type="body" sz="quarter" idx="10"/>
          </p:nvPr>
        </p:nvSpPr>
        <p:spPr>
          <a:xfrm>
            <a:off x="407670" y="1205985"/>
            <a:ext cx="5352561" cy="4716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8" name="Text Placeholder 4"/>
          <p:cNvSpPr>
            <a:spLocks noGrp="1"/>
          </p:cNvSpPr>
          <p:nvPr>
            <p:ph type="body" sz="quarter" idx="12"/>
          </p:nvPr>
        </p:nvSpPr>
        <p:spPr>
          <a:xfrm>
            <a:off x="6300754" y="1205985"/>
            <a:ext cx="5374564" cy="4716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15" name="Picture 14"/>
          <p:cNvPicPr>
            <a:picLocks noChangeAspect="1"/>
          </p:cNvPicPr>
          <p:nvPr/>
        </p:nvPicPr>
        <p:blipFill>
          <a:blip r:embed="rId2"/>
          <a:stretch>
            <a:fillRect/>
          </a:stretch>
        </p:blipFill>
        <p:spPr>
          <a:xfrm>
            <a:off x="515207" y="6341974"/>
            <a:ext cx="1640709" cy="283969"/>
          </a:xfrm>
          <a:prstGeom prst="rect">
            <a:avLst/>
          </a:prstGeom>
        </p:spPr>
      </p:pic>
      <p:sp>
        <p:nvSpPr>
          <p:cNvPr id="29" name="Title Placeholder 1"/>
          <p:cNvSpPr>
            <a:spLocks noGrp="1"/>
          </p:cNvSpPr>
          <p:nvPr>
            <p:ph type="title" hasCustomPrompt="1"/>
          </p:nvPr>
        </p:nvSpPr>
        <p:spPr>
          <a:xfrm>
            <a:off x="407671" y="249555"/>
            <a:ext cx="11267646"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
        <p:nvSpPr>
          <p:cNvPr id="22" name="Content Placeholder 2"/>
          <p:cNvSpPr>
            <a:spLocks noGrp="1"/>
          </p:cNvSpPr>
          <p:nvPr>
            <p:ph sz="quarter" idx="27" hasCustomPrompt="1"/>
          </p:nvPr>
        </p:nvSpPr>
        <p:spPr>
          <a:xfrm>
            <a:off x="9335317" y="6356329"/>
            <a:ext cx="2340000" cy="259296"/>
          </a:xfrm>
          <a:prstGeom prst="rect">
            <a:avLst/>
          </a:prstGeom>
          <a:ln>
            <a:solidFill>
              <a:schemeClr val="tx2"/>
            </a:solidFill>
          </a:ln>
        </p:spPr>
        <p:txBody>
          <a:bodyPr anchor="ctr"/>
          <a:lstStyle>
            <a:lvl1pPr marL="14700" indent="0" algn="r">
              <a:buNone/>
              <a:defRPr sz="9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Tree>
    <p:extLst>
      <p:ext uri="{BB962C8B-B14F-4D97-AF65-F5344CB8AC3E}">
        <p14:creationId xmlns:p14="http://schemas.microsoft.com/office/powerpoint/2010/main" val="14778113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44">
          <p15:clr>
            <a:srgbClr val="FBAE40"/>
          </p15:clr>
        </p15:guide>
        <p15:guide id="4" pos="363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6. Content with Single Image">
    <p:spTree>
      <p:nvGrpSpPr>
        <p:cNvPr id="1" name=""/>
        <p:cNvGrpSpPr/>
        <p:nvPr/>
      </p:nvGrpSpPr>
      <p:grpSpPr>
        <a:xfrm>
          <a:off x="0" y="0"/>
          <a:ext cx="0" cy="0"/>
          <a:chOff x="0" y="0"/>
          <a:chExt cx="0" cy="0"/>
        </a:xfrm>
      </p:grpSpPr>
      <p:sp>
        <p:nvSpPr>
          <p:cNvPr id="8" name="Rectangle 7"/>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Title Placeholder 1"/>
          <p:cNvSpPr>
            <a:spLocks noGrp="1"/>
          </p:cNvSpPr>
          <p:nvPr>
            <p:ph type="title" hasCustomPrompt="1"/>
          </p:nvPr>
        </p:nvSpPr>
        <p:spPr>
          <a:xfrm>
            <a:off x="407671" y="249555"/>
            <a:ext cx="11267646"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
        <p:nvSpPr>
          <p:cNvPr id="14" name="Content Placeholder 2"/>
          <p:cNvSpPr>
            <a:spLocks noGrp="1"/>
          </p:cNvSpPr>
          <p:nvPr>
            <p:ph sz="quarter" idx="22" hasCustomPrompt="1"/>
          </p:nvPr>
        </p:nvSpPr>
        <p:spPr>
          <a:xfrm>
            <a:off x="516159" y="1785288"/>
            <a:ext cx="2787126" cy="3528000"/>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sp>
        <p:nvSpPr>
          <p:cNvPr id="12" name="Text Placeholder 2"/>
          <p:cNvSpPr>
            <a:spLocks noGrp="1"/>
          </p:cNvSpPr>
          <p:nvPr>
            <p:ph type="body" sz="quarter" idx="27" hasCustomPrompt="1"/>
          </p:nvPr>
        </p:nvSpPr>
        <p:spPr>
          <a:xfrm>
            <a:off x="3625849" y="1785288"/>
            <a:ext cx="8157821" cy="3528000"/>
          </a:xfrm>
        </p:spPr>
        <p:txBody>
          <a:bodyPr/>
          <a:lstStyle>
            <a:lvl1pPr>
              <a:defRPr/>
            </a:lvl1pPr>
          </a:lstStyle>
          <a:p>
            <a:pPr lvl="0"/>
            <a:r>
              <a:rPr lang="en-US" dirty="0"/>
              <a:t>Click to Edit Text</a:t>
            </a:r>
            <a:endParaRPr lang="en-ZA" dirty="0"/>
          </a:p>
        </p:txBody>
      </p:sp>
      <p:pic>
        <p:nvPicPr>
          <p:cNvPr id="32" name="Picture 31"/>
          <p:cNvPicPr>
            <a:picLocks noChangeAspect="1"/>
          </p:cNvPicPr>
          <p:nvPr/>
        </p:nvPicPr>
        <p:blipFill>
          <a:blip r:embed="rId2"/>
          <a:stretch>
            <a:fillRect/>
          </a:stretch>
        </p:blipFill>
        <p:spPr>
          <a:xfrm>
            <a:off x="515207" y="6341974"/>
            <a:ext cx="1640709" cy="283969"/>
          </a:xfrm>
          <a:prstGeom prst="rect">
            <a:avLst/>
          </a:prstGeom>
        </p:spPr>
      </p:pic>
      <p:sp>
        <p:nvSpPr>
          <p:cNvPr id="21" name="Content Placeholder 2"/>
          <p:cNvSpPr>
            <a:spLocks noGrp="1"/>
          </p:cNvSpPr>
          <p:nvPr>
            <p:ph sz="quarter" idx="28" hasCustomPrompt="1"/>
          </p:nvPr>
        </p:nvSpPr>
        <p:spPr>
          <a:xfrm>
            <a:off x="9335317" y="6356329"/>
            <a:ext cx="2340000" cy="259296"/>
          </a:xfrm>
          <a:prstGeom prst="rect">
            <a:avLst/>
          </a:prstGeom>
          <a:ln>
            <a:solidFill>
              <a:schemeClr val="tx2"/>
            </a:solidFill>
          </a:ln>
        </p:spPr>
        <p:txBody>
          <a:bodyPr anchor="ctr"/>
          <a:lstStyle>
            <a:lvl1pPr marL="14700" indent="0" algn="r">
              <a:buNone/>
              <a:defRPr sz="9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Tree>
    <p:extLst>
      <p:ext uri="{BB962C8B-B14F-4D97-AF65-F5344CB8AC3E}">
        <p14:creationId xmlns:p14="http://schemas.microsoft.com/office/powerpoint/2010/main" val="109053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M3. Section ">
    <p:spTree>
      <p:nvGrpSpPr>
        <p:cNvPr id="1" name=""/>
        <p:cNvGrpSpPr/>
        <p:nvPr/>
      </p:nvGrpSpPr>
      <p:grpSpPr>
        <a:xfrm>
          <a:off x="0" y="0"/>
          <a:ext cx="0" cy="0"/>
          <a:chOff x="0" y="0"/>
          <a:chExt cx="0" cy="0"/>
        </a:xfrm>
      </p:grpSpPr>
      <p:sp>
        <p:nvSpPr>
          <p:cNvPr id="15" name="Rectangle 14"/>
          <p:cNvSpPr/>
          <p:nvPr/>
        </p:nvSpPr>
        <p:spPr>
          <a:xfrm>
            <a:off x="0" y="1"/>
            <a:ext cx="12192000" cy="12684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2"/>
          <p:cNvSpPr>
            <a:spLocks noGrp="1"/>
          </p:cNvSpPr>
          <p:nvPr>
            <p:ph type="title" hasCustomPrompt="1"/>
          </p:nvPr>
        </p:nvSpPr>
        <p:spPr>
          <a:xfrm>
            <a:off x="408494" y="316230"/>
            <a:ext cx="11266823" cy="397406"/>
          </a:xfrm>
        </p:spPr>
        <p:txBody>
          <a:bodyPr tIns="0" bIns="0" anchor="ctr">
            <a:noAutofit/>
          </a:bodyPr>
          <a:lstStyle>
            <a:lvl1pPr>
              <a:defRPr sz="2900" b="0">
                <a:solidFill>
                  <a:schemeClr val="tx2"/>
                </a:solidFill>
                <a:latin typeface="+mj-lt"/>
              </a:defRPr>
            </a:lvl1pPr>
          </a:lstStyle>
          <a:p>
            <a:r>
              <a:rPr lang="en-US" dirty="0"/>
              <a:t>Click to Edit Master Title Style</a:t>
            </a:r>
            <a:endParaRPr lang="en-ZA" dirty="0"/>
          </a:p>
        </p:txBody>
      </p:sp>
      <p:sp>
        <p:nvSpPr>
          <p:cNvPr id="11" name="Subtitle 2"/>
          <p:cNvSpPr>
            <a:spLocks noGrp="1"/>
          </p:cNvSpPr>
          <p:nvPr>
            <p:ph type="subTitle" idx="20" hasCustomPrompt="1"/>
          </p:nvPr>
        </p:nvSpPr>
        <p:spPr>
          <a:xfrm>
            <a:off x="408494" y="740140"/>
            <a:ext cx="11266823" cy="453994"/>
          </a:xfrm>
          <a:prstGeom prst="rect">
            <a:avLst/>
          </a:prstGeom>
        </p:spPr>
        <p:txBody>
          <a:bodyPr lIns="91440" tIns="0" rIns="91440" bIns="0" anchor="ctr">
            <a:noAutofit/>
          </a:bodyPr>
          <a:lstStyle>
            <a:lvl1pPr marL="0" indent="0" algn="l">
              <a:buNone/>
              <a:defRPr sz="2400" cap="none" spc="0" baseline="0">
                <a:solidFill>
                  <a:srgbClr val="193059"/>
                </a:solidFill>
                <a:latin typeface="+mj-lt"/>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13" name="Content Placeholder 2"/>
          <p:cNvSpPr>
            <a:spLocks noGrp="1"/>
          </p:cNvSpPr>
          <p:nvPr>
            <p:ph sz="quarter" idx="21" hasCustomPrompt="1"/>
          </p:nvPr>
        </p:nvSpPr>
        <p:spPr>
          <a:xfrm>
            <a:off x="516684" y="1608919"/>
            <a:ext cx="11158633" cy="4318227"/>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pic>
        <p:nvPicPr>
          <p:cNvPr id="29" name="Picture 28"/>
          <p:cNvPicPr>
            <a:picLocks noChangeAspect="1"/>
          </p:cNvPicPr>
          <p:nvPr/>
        </p:nvPicPr>
        <p:blipFill>
          <a:blip r:embed="rId2"/>
          <a:stretch>
            <a:fillRect/>
          </a:stretch>
        </p:blipFill>
        <p:spPr>
          <a:xfrm>
            <a:off x="515207" y="6341974"/>
            <a:ext cx="1640709" cy="283969"/>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extLst>
      <p:ext uri="{BB962C8B-B14F-4D97-AF65-F5344CB8AC3E}">
        <p14:creationId xmlns:p14="http://schemas.microsoft.com/office/powerpoint/2010/main" val="40214247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7. Blank with Title and Logo">
    <p:spTree>
      <p:nvGrpSpPr>
        <p:cNvPr id="1" name=""/>
        <p:cNvGrpSpPr/>
        <p:nvPr/>
      </p:nvGrpSpPr>
      <p:grpSpPr>
        <a:xfrm>
          <a:off x="0" y="0"/>
          <a:ext cx="0" cy="0"/>
          <a:chOff x="0" y="0"/>
          <a:chExt cx="0" cy="0"/>
        </a:xfrm>
      </p:grpSpPr>
      <p:sp>
        <p:nvSpPr>
          <p:cNvPr id="4" name="Rectangle 3"/>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Title Placeholder 1"/>
          <p:cNvSpPr>
            <a:spLocks noGrp="1"/>
          </p:cNvSpPr>
          <p:nvPr>
            <p:ph type="title" hasCustomPrompt="1"/>
          </p:nvPr>
        </p:nvSpPr>
        <p:spPr>
          <a:xfrm>
            <a:off x="407671" y="249555"/>
            <a:ext cx="11267646"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pic>
        <p:nvPicPr>
          <p:cNvPr id="23" name="Picture 22"/>
          <p:cNvPicPr>
            <a:picLocks noChangeAspect="1"/>
          </p:cNvPicPr>
          <p:nvPr/>
        </p:nvPicPr>
        <p:blipFill>
          <a:blip r:embed="rId2"/>
          <a:stretch>
            <a:fillRect/>
          </a:stretch>
        </p:blipFill>
        <p:spPr>
          <a:xfrm>
            <a:off x="515207" y="6341974"/>
            <a:ext cx="1640709" cy="283969"/>
          </a:xfrm>
          <a:prstGeom prst="rect">
            <a:avLst/>
          </a:prstGeom>
        </p:spPr>
      </p:pic>
      <p:sp>
        <p:nvSpPr>
          <p:cNvPr id="16" name="Content Placeholder 2"/>
          <p:cNvSpPr>
            <a:spLocks noGrp="1"/>
          </p:cNvSpPr>
          <p:nvPr>
            <p:ph sz="quarter" idx="27" hasCustomPrompt="1"/>
          </p:nvPr>
        </p:nvSpPr>
        <p:spPr>
          <a:xfrm>
            <a:off x="9335317" y="6356329"/>
            <a:ext cx="2340000" cy="259296"/>
          </a:xfrm>
          <a:prstGeom prst="rect">
            <a:avLst/>
          </a:prstGeom>
          <a:ln>
            <a:solidFill>
              <a:schemeClr val="tx2"/>
            </a:solidFill>
          </a:ln>
        </p:spPr>
        <p:txBody>
          <a:bodyPr anchor="ctr"/>
          <a:lstStyle>
            <a:lvl1pPr marL="14700" indent="0" algn="r">
              <a:buNone/>
              <a:defRPr sz="900" b="1"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Add Partner Logo here. Size exact height as Pragma logo</a:t>
            </a:r>
            <a:endParaRPr lang="en-ZA" dirty="0"/>
          </a:p>
        </p:txBody>
      </p:sp>
    </p:spTree>
    <p:extLst>
      <p:ext uri="{BB962C8B-B14F-4D97-AF65-F5344CB8AC3E}">
        <p14:creationId xmlns:p14="http://schemas.microsoft.com/office/powerpoint/2010/main" val="511767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8. Blank with Title">
    <p:spTree>
      <p:nvGrpSpPr>
        <p:cNvPr id="1" name=""/>
        <p:cNvGrpSpPr/>
        <p:nvPr/>
      </p:nvGrpSpPr>
      <p:grpSpPr>
        <a:xfrm>
          <a:off x="0" y="0"/>
          <a:ext cx="0" cy="0"/>
          <a:chOff x="0" y="0"/>
          <a:chExt cx="0" cy="0"/>
        </a:xfrm>
      </p:grpSpPr>
      <p:sp>
        <p:nvSpPr>
          <p:cNvPr id="4" name="Rectangle 3"/>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7" name="Title Placeholder 1"/>
          <p:cNvSpPr>
            <a:spLocks noGrp="1"/>
          </p:cNvSpPr>
          <p:nvPr>
            <p:ph type="title" hasCustomPrompt="1"/>
          </p:nvPr>
        </p:nvSpPr>
        <p:spPr>
          <a:xfrm>
            <a:off x="407671" y="249555"/>
            <a:ext cx="11268392" cy="381253"/>
          </a:xfrm>
          <a:prstGeom prst="rect">
            <a:avLst/>
          </a:prstGeom>
        </p:spPr>
        <p:txBody>
          <a:bodyPr vert="horz" lIns="91440" tIns="46800" rIns="91440" bIns="46800" rtlCol="0" anchor="t">
            <a:noAutofit/>
          </a:bodyPr>
          <a:lstStyle>
            <a:lvl1pPr>
              <a:defRPr>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3044767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9. Blank">
    <p:spTree>
      <p:nvGrpSpPr>
        <p:cNvPr id="1" name=""/>
        <p:cNvGrpSpPr/>
        <p:nvPr/>
      </p:nvGrpSpPr>
      <p:grpSpPr>
        <a:xfrm>
          <a:off x="0" y="0"/>
          <a:ext cx="0" cy="0"/>
          <a:chOff x="0" y="0"/>
          <a:chExt cx="0" cy="0"/>
        </a:xfrm>
      </p:grpSpPr>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684001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M4. Content Single">
    <p:spTree>
      <p:nvGrpSpPr>
        <p:cNvPr id="1" name=""/>
        <p:cNvGrpSpPr/>
        <p:nvPr/>
      </p:nvGrpSpPr>
      <p:grpSpPr>
        <a:xfrm>
          <a:off x="0" y="0"/>
          <a:ext cx="0" cy="0"/>
          <a:chOff x="0" y="0"/>
          <a:chExt cx="0" cy="0"/>
        </a:xfrm>
      </p:grpSpPr>
      <p:sp>
        <p:nvSpPr>
          <p:cNvPr id="10" name="Rectangle 9"/>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Title Placeholder 1"/>
          <p:cNvSpPr>
            <a:spLocks noGrp="1"/>
          </p:cNvSpPr>
          <p:nvPr>
            <p:ph type="title" hasCustomPrompt="1"/>
          </p:nvPr>
        </p:nvSpPr>
        <p:spPr>
          <a:xfrm>
            <a:off x="408000" y="249863"/>
            <a:ext cx="11268061" cy="381253"/>
          </a:xfrm>
          <a:prstGeom prst="rect">
            <a:avLst/>
          </a:prstGeom>
        </p:spPr>
        <p:txBody>
          <a:bodyPr vert="horz" lIns="91440" tIns="46800" rIns="91440" bIns="46800" rtlCol="0" anchor="t">
            <a:noAutofit/>
          </a:bodyPr>
          <a:lstStyle>
            <a:lvl1pPr>
              <a:defRPr sz="2500">
                <a:solidFill>
                  <a:schemeClr val="tx2"/>
                </a:solidFill>
              </a:defRPr>
            </a:lvl1pPr>
          </a:lstStyle>
          <a:p>
            <a:r>
              <a:rPr lang="en-US" dirty="0"/>
              <a:t>Click to Edit Master Title Style</a:t>
            </a:r>
          </a:p>
        </p:txBody>
      </p:sp>
      <p:sp>
        <p:nvSpPr>
          <p:cNvPr id="9" name="Text Placeholder 2"/>
          <p:cNvSpPr>
            <a:spLocks noGrp="1"/>
          </p:cNvSpPr>
          <p:nvPr>
            <p:ph type="body" sz="quarter" idx="11"/>
          </p:nvPr>
        </p:nvSpPr>
        <p:spPr>
          <a:xfrm>
            <a:off x="408000" y="1206500"/>
            <a:ext cx="11268061" cy="4716000"/>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pic>
        <p:nvPicPr>
          <p:cNvPr id="41" name="Picture 40"/>
          <p:cNvPicPr>
            <a:picLocks noChangeAspect="1"/>
          </p:cNvPicPr>
          <p:nvPr/>
        </p:nvPicPr>
        <p:blipFill>
          <a:blip r:embed="rId2"/>
          <a:stretch>
            <a:fillRect/>
          </a:stretch>
        </p:blipFill>
        <p:spPr>
          <a:xfrm>
            <a:off x="515207" y="6341974"/>
            <a:ext cx="1640709" cy="283969"/>
          </a:xfrm>
          <a:prstGeom prst="rect">
            <a:avLst/>
          </a:prstGeom>
        </p:spPr>
      </p:pic>
      <p:pic>
        <p:nvPicPr>
          <p:cNvPr id="43" name="Picture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extLst>
      <p:ext uri="{BB962C8B-B14F-4D97-AF65-F5344CB8AC3E}">
        <p14:creationId xmlns:p14="http://schemas.microsoft.com/office/powerpoint/2010/main" val="165733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M5. Content Side by Side">
    <p:spTree>
      <p:nvGrpSpPr>
        <p:cNvPr id="1" name=""/>
        <p:cNvGrpSpPr/>
        <p:nvPr/>
      </p:nvGrpSpPr>
      <p:grpSpPr>
        <a:xfrm>
          <a:off x="0" y="0"/>
          <a:ext cx="0" cy="0"/>
          <a:chOff x="0" y="0"/>
          <a:chExt cx="0" cy="0"/>
        </a:xfrm>
      </p:grpSpPr>
      <p:sp>
        <p:nvSpPr>
          <p:cNvPr id="16" name="Rectangle 15"/>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Text Placeholder 4"/>
          <p:cNvSpPr>
            <a:spLocks noGrp="1"/>
          </p:cNvSpPr>
          <p:nvPr>
            <p:ph type="body" sz="quarter" idx="10"/>
          </p:nvPr>
        </p:nvSpPr>
        <p:spPr>
          <a:xfrm>
            <a:off x="407670" y="1205985"/>
            <a:ext cx="5352560" cy="4716000"/>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8" name="Text Placeholder 4"/>
          <p:cNvSpPr>
            <a:spLocks noGrp="1"/>
          </p:cNvSpPr>
          <p:nvPr>
            <p:ph type="body" sz="quarter" idx="12"/>
          </p:nvPr>
        </p:nvSpPr>
        <p:spPr>
          <a:xfrm>
            <a:off x="6300753" y="1205985"/>
            <a:ext cx="5375309" cy="4716000"/>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pic>
        <p:nvPicPr>
          <p:cNvPr id="15" name="Picture 14"/>
          <p:cNvPicPr>
            <a:picLocks noChangeAspect="1"/>
          </p:cNvPicPr>
          <p:nvPr/>
        </p:nvPicPr>
        <p:blipFill>
          <a:blip r:embed="rId2"/>
          <a:stretch>
            <a:fillRect/>
          </a:stretch>
        </p:blipFill>
        <p:spPr>
          <a:xfrm>
            <a:off x="515207" y="6341974"/>
            <a:ext cx="1640709" cy="283969"/>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29"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sz="250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41611138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44">
          <p15:clr>
            <a:srgbClr val="FBAE40"/>
          </p15:clr>
        </p15:guide>
        <p15:guide id="4" pos="36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M6. Content with Single Image">
    <p:spTree>
      <p:nvGrpSpPr>
        <p:cNvPr id="1" name=""/>
        <p:cNvGrpSpPr/>
        <p:nvPr/>
      </p:nvGrpSpPr>
      <p:grpSpPr>
        <a:xfrm>
          <a:off x="0" y="0"/>
          <a:ext cx="0" cy="0"/>
          <a:chOff x="0" y="0"/>
          <a:chExt cx="0" cy="0"/>
        </a:xfrm>
      </p:grpSpPr>
      <p:sp>
        <p:nvSpPr>
          <p:cNvPr id="8" name="Rectangle 7"/>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sz="2500">
                <a:solidFill>
                  <a:schemeClr val="tx2"/>
                </a:solidFill>
              </a:defRPr>
            </a:lvl1pPr>
          </a:lstStyle>
          <a:p>
            <a:r>
              <a:rPr lang="en-US" dirty="0"/>
              <a:t>Click to Edit Master Title Style</a:t>
            </a:r>
          </a:p>
        </p:txBody>
      </p:sp>
      <p:sp>
        <p:nvSpPr>
          <p:cNvPr id="14" name="Content Placeholder 2"/>
          <p:cNvSpPr>
            <a:spLocks noGrp="1"/>
          </p:cNvSpPr>
          <p:nvPr>
            <p:ph sz="quarter" idx="22" hasCustomPrompt="1"/>
          </p:nvPr>
        </p:nvSpPr>
        <p:spPr>
          <a:xfrm>
            <a:off x="516159" y="1785288"/>
            <a:ext cx="2787126" cy="3528000"/>
          </a:xfrm>
          <a:prstGeom prst="rect">
            <a:avLst/>
          </a:prstGeom>
        </p:spPr>
        <p:txBody>
          <a:bodyPr/>
          <a:lstStyle>
            <a:lvl1pPr marL="14700" indent="0">
              <a:buNone/>
              <a:defRPr baseline="0"/>
            </a:lvl1pPr>
            <a:lvl2pPr marL="471900" indent="0">
              <a:buNone/>
              <a:defRPr/>
            </a:lvl2pPr>
            <a:lvl3pPr marL="929100" indent="0">
              <a:buNone/>
              <a:defRPr/>
            </a:lvl3pPr>
            <a:lvl4pPr marL="1386300" indent="0">
              <a:buNone/>
              <a:defRPr/>
            </a:lvl4pPr>
            <a:lvl5pPr marL="1843500" indent="0">
              <a:buNone/>
              <a:defRPr/>
            </a:lvl5pPr>
          </a:lstStyle>
          <a:p>
            <a:pPr lvl="0"/>
            <a:r>
              <a:rPr lang="en-US" dirty="0"/>
              <a:t>Click Image Icon Bottom Left to Add Picture</a:t>
            </a:r>
            <a:endParaRPr lang="en-ZA" dirty="0"/>
          </a:p>
        </p:txBody>
      </p:sp>
      <p:sp>
        <p:nvSpPr>
          <p:cNvPr id="12" name="Text Placeholder 2"/>
          <p:cNvSpPr>
            <a:spLocks noGrp="1"/>
          </p:cNvSpPr>
          <p:nvPr>
            <p:ph type="body" sz="quarter" idx="27" hasCustomPrompt="1"/>
          </p:nvPr>
        </p:nvSpPr>
        <p:spPr>
          <a:xfrm>
            <a:off x="3625849" y="1785288"/>
            <a:ext cx="8050211" cy="3528000"/>
          </a:xfrm>
        </p:spPr>
        <p:txBody>
          <a:bodyPr/>
          <a:lstStyle>
            <a:lvl1pPr>
              <a:defRPr/>
            </a:lvl1pPr>
          </a:lstStyle>
          <a:p>
            <a:pPr lvl="0"/>
            <a:r>
              <a:rPr lang="en-US" dirty="0"/>
              <a:t>Click to Edit Text</a:t>
            </a:r>
            <a:endParaRPr lang="en-ZA" dirty="0"/>
          </a:p>
        </p:txBody>
      </p:sp>
      <p:pic>
        <p:nvPicPr>
          <p:cNvPr id="32" name="Picture 31"/>
          <p:cNvPicPr>
            <a:picLocks noChangeAspect="1"/>
          </p:cNvPicPr>
          <p:nvPr/>
        </p:nvPicPr>
        <p:blipFill>
          <a:blip r:embed="rId2"/>
          <a:stretch>
            <a:fillRect/>
          </a:stretch>
        </p:blipFill>
        <p:spPr>
          <a:xfrm>
            <a:off x="515207" y="6341974"/>
            <a:ext cx="1640709" cy="283969"/>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extLst>
      <p:ext uri="{BB962C8B-B14F-4D97-AF65-F5344CB8AC3E}">
        <p14:creationId xmlns:p14="http://schemas.microsoft.com/office/powerpoint/2010/main" val="1678028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M7. Blank with Title and Logo">
    <p:spTree>
      <p:nvGrpSpPr>
        <p:cNvPr id="1" name=""/>
        <p:cNvGrpSpPr/>
        <p:nvPr/>
      </p:nvGrpSpPr>
      <p:grpSpPr>
        <a:xfrm>
          <a:off x="0" y="0"/>
          <a:ext cx="0" cy="0"/>
          <a:chOff x="0" y="0"/>
          <a:chExt cx="0" cy="0"/>
        </a:xfrm>
      </p:grpSpPr>
      <p:sp>
        <p:nvSpPr>
          <p:cNvPr id="4" name="Rectangle 3"/>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
        <p:nvSpPr>
          <p:cNvPr id="22"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sz="2500">
                <a:solidFill>
                  <a:schemeClr val="tx2"/>
                </a:solidFill>
              </a:defRPr>
            </a:lvl1pPr>
          </a:lstStyle>
          <a:p>
            <a:r>
              <a:rPr lang="en-US" dirty="0"/>
              <a:t>Click to Edit Master Title Style</a:t>
            </a:r>
          </a:p>
        </p:txBody>
      </p:sp>
      <p:pic>
        <p:nvPicPr>
          <p:cNvPr id="23" name="Picture 22"/>
          <p:cNvPicPr>
            <a:picLocks noChangeAspect="1"/>
          </p:cNvPicPr>
          <p:nvPr/>
        </p:nvPicPr>
        <p:blipFill>
          <a:blip r:embed="rId3"/>
          <a:stretch>
            <a:fillRect/>
          </a:stretch>
        </p:blipFill>
        <p:spPr>
          <a:xfrm>
            <a:off x="515207" y="6341974"/>
            <a:ext cx="1640709" cy="283969"/>
          </a:xfrm>
          <a:prstGeom prst="rect">
            <a:avLst/>
          </a:prstGeom>
        </p:spPr>
      </p:pic>
    </p:spTree>
    <p:extLst>
      <p:ext uri="{BB962C8B-B14F-4D97-AF65-F5344CB8AC3E}">
        <p14:creationId xmlns:p14="http://schemas.microsoft.com/office/powerpoint/2010/main" val="1848498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M8. Blank with Title">
    <p:spTree>
      <p:nvGrpSpPr>
        <p:cNvPr id="1" name=""/>
        <p:cNvGrpSpPr/>
        <p:nvPr/>
      </p:nvGrpSpPr>
      <p:grpSpPr>
        <a:xfrm>
          <a:off x="0" y="0"/>
          <a:ext cx="0" cy="0"/>
          <a:chOff x="0" y="0"/>
          <a:chExt cx="0" cy="0"/>
        </a:xfrm>
      </p:grpSpPr>
      <p:sp>
        <p:nvSpPr>
          <p:cNvPr id="4" name="Rectangle 3"/>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ectangle 1"/>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Title Placeholder 1"/>
          <p:cNvSpPr>
            <a:spLocks noGrp="1"/>
          </p:cNvSpPr>
          <p:nvPr>
            <p:ph type="title" hasCustomPrompt="1"/>
          </p:nvPr>
        </p:nvSpPr>
        <p:spPr>
          <a:xfrm>
            <a:off x="407671" y="249555"/>
            <a:ext cx="11268390" cy="381253"/>
          </a:xfrm>
          <a:prstGeom prst="rect">
            <a:avLst/>
          </a:prstGeom>
        </p:spPr>
        <p:txBody>
          <a:bodyPr vert="horz" lIns="91440" tIns="46800" rIns="91440" bIns="46800" rtlCol="0" anchor="t">
            <a:noAutofit/>
          </a:bodyPr>
          <a:lstStyle>
            <a:lvl1pPr>
              <a:defRPr sz="250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1602414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M9.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42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7.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3.emf"/><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3.emf"/><Relationship Id="rId5" Type="http://schemas.openxmlformats.org/officeDocument/2006/relationships/slideLayout" Target="../slideLayouts/slideLayout28.xml"/><Relationship Id="rId10" Type="http://schemas.openxmlformats.org/officeDocument/2006/relationships/theme" Target="../theme/theme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p:nvPr/>
        </p:nvSpPr>
        <p:spPr>
          <a:xfrm>
            <a:off x="15240" y="13335"/>
            <a:ext cx="3642359" cy="6844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Title Placeholder 5"/>
          <p:cNvSpPr>
            <a:spLocks noGrp="1"/>
          </p:cNvSpPr>
          <p:nvPr>
            <p:ph type="title"/>
          </p:nvPr>
        </p:nvSpPr>
        <p:spPr>
          <a:xfrm>
            <a:off x="409838" y="634366"/>
            <a:ext cx="2803435" cy="2047874"/>
          </a:xfrm>
          <a:prstGeom prst="rect">
            <a:avLst/>
          </a:prstGeom>
        </p:spPr>
        <p:txBody>
          <a:bodyPr vert="horz" lIns="91440" tIns="45720" rIns="91440" bIns="45720" rtlCol="0" anchor="t">
            <a:normAutofit/>
          </a:bodyPr>
          <a:lstStyle/>
          <a:p>
            <a:r>
              <a:rPr lang="en-US"/>
              <a:t>Click to edit Master title style</a:t>
            </a:r>
            <a:endParaRPr lang="en-ZA" dirty="0"/>
          </a:p>
        </p:txBody>
      </p:sp>
      <p:sp>
        <p:nvSpPr>
          <p:cNvPr id="20" name="Text Placeholder 9"/>
          <p:cNvSpPr>
            <a:spLocks noGrp="1"/>
          </p:cNvSpPr>
          <p:nvPr>
            <p:ph type="body" idx="1"/>
          </p:nvPr>
        </p:nvSpPr>
        <p:spPr>
          <a:xfrm>
            <a:off x="4198121" y="861390"/>
            <a:ext cx="7477941" cy="5065755"/>
          </a:xfrm>
          <a:prstGeom prst="rect">
            <a:avLst/>
          </a:prstGeom>
        </p:spPr>
        <p:txBody>
          <a:bodyPr vert="horz" lIns="91440" tIns="0" rIns="91440" bIns="360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01195" y="6312839"/>
            <a:ext cx="1674484" cy="341343"/>
          </a:xfrm>
          <a:prstGeom prst="rect">
            <a:avLst/>
          </a:prstGeom>
        </p:spPr>
      </p:pic>
      <p:pic>
        <p:nvPicPr>
          <p:cNvPr id="8" name="Picture 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025463" y="388581"/>
            <a:ext cx="316312" cy="315195"/>
          </a:xfrm>
          <a:prstGeom prst="rect">
            <a:avLst/>
          </a:prstGeom>
        </p:spPr>
      </p:pic>
    </p:spTree>
    <p:extLst>
      <p:ext uri="{BB962C8B-B14F-4D97-AF65-F5344CB8AC3E}">
        <p14:creationId xmlns:p14="http://schemas.microsoft.com/office/powerpoint/2010/main" val="3516637892"/>
      </p:ext>
    </p:extLst>
  </p:cSld>
  <p:clrMap bg1="lt1" tx1="dk1" bg2="lt2" tx2="dk2" accent1="accent1" accent2="accent2" accent3="accent3" accent4="accent4" accent5="accent5" accent6="accent6" hlink="hlink" folHlink="folHlink"/>
  <p:sldLayoutIdLst>
    <p:sldLayoutId id="2147483734" r:id="rId1"/>
    <p:sldLayoutId id="2147483712" r:id="rId2"/>
    <p:sldLayoutId id="2147483735" r:id="rId3"/>
    <p:sldLayoutId id="2147483736" r:id="rId4"/>
    <p:sldLayoutId id="2147483737" r:id="rId5"/>
    <p:sldLayoutId id="2147483738" r:id="rId6"/>
    <p:sldLayoutId id="2147483739" r:id="rId7"/>
    <p:sldLayoutId id="2147483746" r:id="rId8"/>
    <p:sldLayoutId id="2147483745" r:id="rId9"/>
    <p:sldLayoutId id="2147483710" r:id="rId10"/>
    <p:sldLayoutId id="2147483709" r:id="rId11"/>
    <p:sldLayoutId id="2147483717" r:id="rId12"/>
    <p:sldLayoutId id="2147483740" r:id="rId13"/>
    <p:sldLayoutId id="2147483711" r:id="rId14"/>
  </p:sldLayoutIdLst>
  <p:txStyles>
    <p:titleStyle>
      <a:lvl1pPr algn="l" defTabSz="685800" rtl="0" eaLnBrk="1" latinLnBrk="0" hangingPunct="1">
        <a:lnSpc>
          <a:spcPct val="85000"/>
        </a:lnSpc>
        <a:spcBef>
          <a:spcPct val="0"/>
        </a:spcBef>
        <a:buNone/>
        <a:defRPr sz="3200" b="0" kern="1200" spc="-38" baseline="0">
          <a:solidFill>
            <a:schemeClr val="bg1"/>
          </a:solidFill>
          <a:latin typeface="+mj-lt"/>
          <a:ea typeface="+mj-ea"/>
          <a:cs typeface="+mj-cs"/>
        </a:defRPr>
      </a:lvl1pPr>
    </p:titleStyle>
    <p:bodyStyle>
      <a:lvl1pPr marL="3576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orient="horz" pos="3997">
          <p15:clr>
            <a:srgbClr val="F26B43"/>
          </p15:clr>
        </p15:guide>
        <p15:guide id="3" pos="7355">
          <p15:clr>
            <a:srgbClr val="F26B43"/>
          </p15:clr>
        </p15:guide>
        <p15:guide id="4" pos="257">
          <p15:clr>
            <a:srgbClr val="F26B43"/>
          </p15:clr>
        </p15:guide>
        <p15:guide id="5" orient="horz" pos="799">
          <p15:clr>
            <a:srgbClr val="F26B43"/>
          </p15:clr>
        </p15:guide>
        <p15:guide id="6" orient="horz" pos="3725">
          <p15:clr>
            <a:srgbClr val="F26B43"/>
          </p15:clr>
        </p15:guide>
        <p15:guide id="7" pos="7423">
          <p15:clr>
            <a:srgbClr val="F26B43"/>
          </p15:clr>
        </p15:guide>
        <p15:guide id="8" orient="horz" pos="75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408000" y="249863"/>
            <a:ext cx="11268061" cy="381253"/>
          </a:xfrm>
          <a:prstGeom prst="rect">
            <a:avLst/>
          </a:prstGeom>
        </p:spPr>
        <p:txBody>
          <a:bodyPr vert="horz" lIns="91440" tIns="46800" rIns="91440" bIns="46800" rtlCol="0" anchor="t">
            <a:noAutofit/>
          </a:bodyPr>
          <a:lstStyle/>
          <a:p>
            <a:r>
              <a:rPr lang="en-US" dirty="0"/>
              <a:t>Click to Edit Master title style</a:t>
            </a:r>
          </a:p>
        </p:txBody>
      </p:sp>
      <p:sp>
        <p:nvSpPr>
          <p:cNvPr id="13" name="Rectangle 12"/>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ext Placeholder 9"/>
          <p:cNvSpPr>
            <a:spLocks noGrp="1"/>
          </p:cNvSpPr>
          <p:nvPr>
            <p:ph type="body" idx="1"/>
          </p:nvPr>
        </p:nvSpPr>
        <p:spPr>
          <a:xfrm>
            <a:off x="408000" y="1208616"/>
            <a:ext cx="11268061" cy="4716463"/>
          </a:xfrm>
          <a:prstGeom prst="rect">
            <a:avLst/>
          </a:prstGeom>
        </p:spPr>
        <p:txBody>
          <a:bodyPr vert="horz" lIns="91440" tIns="0" rIns="91440" bIns="36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5" name="Picture 4"/>
          <p:cNvPicPr>
            <a:picLocks noChangeAspect="1"/>
          </p:cNvPicPr>
          <p:nvPr/>
        </p:nvPicPr>
        <p:blipFill>
          <a:blip r:embed="rId11"/>
          <a:stretch>
            <a:fillRect/>
          </a:stretch>
        </p:blipFill>
        <p:spPr>
          <a:xfrm>
            <a:off x="515207" y="6341974"/>
            <a:ext cx="1640709" cy="283969"/>
          </a:xfrm>
          <a:prstGeom prst="rect">
            <a:avLst/>
          </a:prstGeom>
        </p:spPr>
      </p:pic>
      <p:pic>
        <p:nvPicPr>
          <p:cNvPr id="18" name="Picture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20061" y="6408822"/>
            <a:ext cx="2556000" cy="17079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80" r:id="rId2"/>
    <p:sldLayoutId id="2147483673" r:id="rId3"/>
    <p:sldLayoutId id="2147483667" r:id="rId4"/>
    <p:sldLayoutId id="2147483677" r:id="rId5"/>
    <p:sldLayoutId id="2147483661" r:id="rId6"/>
    <p:sldLayoutId id="2147483679" r:id="rId7"/>
    <p:sldLayoutId id="2147483670" r:id="rId8"/>
    <p:sldLayoutId id="2147483663" r:id="rId9"/>
  </p:sldLayoutIdLst>
  <p:txStyles>
    <p:titleStyle>
      <a:lvl1pPr algn="l" defTabSz="685800" rtl="0" eaLnBrk="1" latinLnBrk="0" hangingPunct="1">
        <a:lnSpc>
          <a:spcPct val="85000"/>
        </a:lnSpc>
        <a:spcBef>
          <a:spcPct val="0"/>
        </a:spcBef>
        <a:buNone/>
        <a:defRPr sz="2500" b="0" kern="1200" spc="-38" baseline="0">
          <a:solidFill>
            <a:schemeClr val="tx2"/>
          </a:solidFill>
          <a:latin typeface="+mj-lt"/>
          <a:ea typeface="+mj-ea"/>
          <a:cs typeface="+mj-cs"/>
        </a:defRPr>
      </a:lvl1pPr>
    </p:titleStyle>
    <p:bodyStyle>
      <a:lvl1pPr marL="3576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orient="horz" pos="3997">
          <p15:clr>
            <a:srgbClr val="F26B43"/>
          </p15:clr>
        </p15:guide>
        <p15:guide id="3" pos="7355">
          <p15:clr>
            <a:srgbClr val="F26B43"/>
          </p15:clr>
        </p15:guide>
        <p15:guide id="4" pos="257">
          <p15:clr>
            <a:srgbClr val="F26B43"/>
          </p15:clr>
        </p15:guide>
        <p15:guide id="5" orient="horz" pos="799">
          <p15:clr>
            <a:srgbClr val="F26B43"/>
          </p15:clr>
        </p15:guide>
        <p15:guide id="6" orient="horz" pos="3725">
          <p15:clr>
            <a:srgbClr val="F26B43"/>
          </p15:clr>
        </p15:guide>
        <p15:guide id="7" pos="7423">
          <p15:clr>
            <a:srgbClr val="F26B43"/>
          </p15:clr>
        </p15:guide>
        <p15:guide id="8" orient="horz" pos="75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2834"/>
            <a:ext cx="12192000" cy="86422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408000" y="249863"/>
            <a:ext cx="11268062" cy="381253"/>
          </a:xfrm>
          <a:prstGeom prst="rect">
            <a:avLst/>
          </a:prstGeom>
        </p:spPr>
        <p:txBody>
          <a:bodyPr vert="horz" lIns="91440" tIns="46800" rIns="91440" bIns="46800" rtlCol="0" anchor="t">
            <a:noAutofit/>
          </a:bodyPr>
          <a:lstStyle/>
          <a:p>
            <a:r>
              <a:rPr lang="en-US" dirty="0"/>
              <a:t>Click to Edit Master title style</a:t>
            </a:r>
          </a:p>
        </p:txBody>
      </p:sp>
      <p:sp>
        <p:nvSpPr>
          <p:cNvPr id="13" name="Rectangle 12"/>
          <p:cNvSpPr/>
          <p:nvPr/>
        </p:nvSpPr>
        <p:spPr>
          <a:xfrm>
            <a:off x="0" y="-2834"/>
            <a:ext cx="12192001" cy="6860834"/>
          </a:xfrm>
          <a:prstGeom prst="rect">
            <a:avLst/>
          </a:pr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ext Placeholder 9"/>
          <p:cNvSpPr>
            <a:spLocks noGrp="1"/>
          </p:cNvSpPr>
          <p:nvPr>
            <p:ph type="body" idx="1"/>
          </p:nvPr>
        </p:nvSpPr>
        <p:spPr>
          <a:xfrm>
            <a:off x="408000" y="1208616"/>
            <a:ext cx="11268062" cy="4716463"/>
          </a:xfrm>
          <a:prstGeom prst="rect">
            <a:avLst/>
          </a:prstGeom>
        </p:spPr>
        <p:txBody>
          <a:bodyPr vert="horz" lIns="91440" tIns="0" rIns="91440" bIns="36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pic>
        <p:nvPicPr>
          <p:cNvPr id="5" name="Picture 4"/>
          <p:cNvPicPr>
            <a:picLocks noChangeAspect="1"/>
          </p:cNvPicPr>
          <p:nvPr/>
        </p:nvPicPr>
        <p:blipFill>
          <a:blip r:embed="rId11"/>
          <a:stretch>
            <a:fillRect/>
          </a:stretch>
        </p:blipFill>
        <p:spPr>
          <a:xfrm>
            <a:off x="515207" y="6341974"/>
            <a:ext cx="1640709" cy="283969"/>
          </a:xfrm>
          <a:prstGeom prst="rect">
            <a:avLst/>
          </a:prstGeom>
        </p:spPr>
      </p:pic>
    </p:spTree>
    <p:extLst>
      <p:ext uri="{BB962C8B-B14F-4D97-AF65-F5344CB8AC3E}">
        <p14:creationId xmlns:p14="http://schemas.microsoft.com/office/powerpoint/2010/main" val="1740866114"/>
      </p:ext>
    </p:extLst>
  </p:cSld>
  <p:clrMap bg1="lt1" tx1="dk1" bg2="lt2" tx2="dk2" accent1="accent1" accent2="accent2" accent3="accent3" accent4="accent4" accent5="accent5" accent6="accent6" hlink="hlink" folHlink="folHlink"/>
  <p:sldLayoutIdLst>
    <p:sldLayoutId id="2147483725" r:id="rId1"/>
    <p:sldLayoutId id="2147483741" r:id="rId2"/>
    <p:sldLayoutId id="2147483744" r:id="rId3"/>
    <p:sldLayoutId id="2147483728" r:id="rId4"/>
    <p:sldLayoutId id="2147483743" r:id="rId5"/>
    <p:sldLayoutId id="2147483730" r:id="rId6"/>
    <p:sldLayoutId id="2147483731" r:id="rId7"/>
    <p:sldLayoutId id="2147483732" r:id="rId8"/>
    <p:sldLayoutId id="2147483733" r:id="rId9"/>
  </p:sldLayoutIdLst>
  <p:txStyles>
    <p:titleStyle>
      <a:lvl1pPr algn="l" defTabSz="685800" rtl="0" eaLnBrk="1" latinLnBrk="0" hangingPunct="1">
        <a:lnSpc>
          <a:spcPct val="85000"/>
        </a:lnSpc>
        <a:spcBef>
          <a:spcPct val="0"/>
        </a:spcBef>
        <a:buNone/>
        <a:defRPr sz="2500" b="0" kern="1200" spc="-38" baseline="0">
          <a:solidFill>
            <a:schemeClr val="tx2"/>
          </a:solidFill>
          <a:latin typeface="+mj-lt"/>
          <a:ea typeface="+mj-ea"/>
          <a:cs typeface="+mj-cs"/>
        </a:defRPr>
      </a:lvl1pPr>
    </p:titleStyle>
    <p:bodyStyle>
      <a:lvl1pPr marL="3576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orient="horz" pos="3997">
          <p15:clr>
            <a:srgbClr val="F26B43"/>
          </p15:clr>
        </p15:guide>
        <p15:guide id="3" pos="7355">
          <p15:clr>
            <a:srgbClr val="F26B43"/>
          </p15:clr>
        </p15:guide>
        <p15:guide id="4" pos="257">
          <p15:clr>
            <a:srgbClr val="F26B43"/>
          </p15:clr>
        </p15:guide>
        <p15:guide id="5" orient="horz" pos="799">
          <p15:clr>
            <a:srgbClr val="F26B43"/>
          </p15:clr>
        </p15:guide>
        <p15:guide id="6" orient="horz" pos="3725">
          <p15:clr>
            <a:srgbClr val="F26B43"/>
          </p15:clr>
        </p15:guide>
        <p15:guide id="7" pos="7423">
          <p15:clr>
            <a:srgbClr val="F26B43"/>
          </p15:clr>
        </p15:guide>
        <p15:guide id="8" orient="horz" pos="75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9.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9.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smartfactoryindia.com/essential-industry-4-0-manufacturing-capabilities/industry-smart-factory/"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image" Target="../media/image40.png"/><Relationship Id="rId3" Type="http://schemas.openxmlformats.org/officeDocument/2006/relationships/image" Target="../media/image25.jpg"/><Relationship Id="rId21" Type="http://schemas.openxmlformats.org/officeDocument/2006/relationships/image" Target="../media/image43.svg"/><Relationship Id="rId7" Type="http://schemas.openxmlformats.org/officeDocument/2006/relationships/image" Target="../media/image29.svg"/><Relationship Id="rId12" Type="http://schemas.openxmlformats.org/officeDocument/2006/relationships/image" Target="../media/image34.png"/><Relationship Id="rId17" Type="http://schemas.openxmlformats.org/officeDocument/2006/relationships/image" Target="../media/image39.svg"/><Relationship Id="rId2" Type="http://schemas.openxmlformats.org/officeDocument/2006/relationships/notesSlide" Target="../notesSlides/notesSlide2.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8.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svg"/><Relationship Id="rId23" Type="http://schemas.openxmlformats.org/officeDocument/2006/relationships/image" Target="../media/image45.svg"/><Relationship Id="rId10" Type="http://schemas.openxmlformats.org/officeDocument/2006/relationships/image" Target="../media/image32.png"/><Relationship Id="rId19" Type="http://schemas.openxmlformats.org/officeDocument/2006/relationships/image" Target="../media/image41.sv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 Id="rId22"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9.png"/><Relationship Id="rId5" Type="http://schemas.microsoft.com/office/2007/relationships/hdphoto" Target="../media/hdphoto1.wdp"/><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95F6B1B-23C1-40D3-95E1-662B2FF27D3B}"/>
              </a:ext>
            </a:extLst>
          </p:cNvPr>
          <p:cNvPicPr>
            <a:picLocks noChangeAspect="1"/>
          </p:cNvPicPr>
          <p:nvPr/>
        </p:nvPicPr>
        <p:blipFill rotWithShape="1">
          <a:blip r:embed="rId2"/>
          <a:srcRect t="34424" r="36027"/>
          <a:stretch/>
        </p:blipFill>
        <p:spPr>
          <a:xfrm>
            <a:off x="-1" y="0"/>
            <a:ext cx="12192002" cy="6858001"/>
          </a:xfrm>
          <a:prstGeom prst="rect">
            <a:avLst/>
          </a:prstGeom>
        </p:spPr>
      </p:pic>
      <p:sp>
        <p:nvSpPr>
          <p:cNvPr id="19" name="Rectangle 18">
            <a:extLst>
              <a:ext uri="{FF2B5EF4-FFF2-40B4-BE49-F238E27FC236}">
                <a16:creationId xmlns:a16="http://schemas.microsoft.com/office/drawing/2014/main" id="{42ED551C-FB7A-4757-B6A2-F1206746F801}"/>
              </a:ext>
            </a:extLst>
          </p:cNvPr>
          <p:cNvSpPr/>
          <p:nvPr/>
        </p:nvSpPr>
        <p:spPr>
          <a:xfrm>
            <a:off x="0" y="-54590"/>
            <a:ext cx="12192000" cy="5784502"/>
          </a:xfrm>
          <a:prstGeom prst="rect">
            <a:avLst/>
          </a:prstGeom>
          <a:gradFill flip="none" rotWithShape="1">
            <a:gsLst>
              <a:gs pos="0">
                <a:schemeClr val="tx2">
                  <a:alpha val="90000"/>
                </a:schemeClr>
              </a:gs>
              <a:gs pos="19000">
                <a:srgbClr val="29426A">
                  <a:alpha val="80000"/>
                </a:srgbClr>
              </a:gs>
              <a:gs pos="89000">
                <a:srgbClr val="9BBFE0">
                  <a:alpha val="20000"/>
                </a:srgbClr>
              </a:gs>
              <a:gs pos="71000">
                <a:srgbClr val="85A6C9">
                  <a:alpha val="30000"/>
                </a:srgbClr>
              </a:gs>
              <a:gs pos="40000">
                <a:srgbClr val="344E75">
                  <a:alpha val="70000"/>
                </a:srgbClr>
              </a:gs>
              <a:gs pos="58000">
                <a:srgbClr val="476389">
                  <a:alpha val="50000"/>
                </a:srgbClr>
              </a:gs>
              <a:gs pos="100000">
                <a:schemeClr val="accent1">
                  <a:lumMod val="30000"/>
                  <a:lumOff val="70000"/>
                  <a:alpha val="0"/>
                </a:schemeClr>
              </a:gs>
            </a:gsLst>
            <a:lin ang="0" scaled="0"/>
            <a:tileRect/>
          </a:gra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4" name="Rectangle 3">
            <a:extLst>
              <a:ext uri="{FF2B5EF4-FFF2-40B4-BE49-F238E27FC236}">
                <a16:creationId xmlns:a16="http://schemas.microsoft.com/office/drawing/2014/main" id="{AAD7CEAA-DE4C-4422-AE87-8E2A4139576A}"/>
              </a:ext>
            </a:extLst>
          </p:cNvPr>
          <p:cNvSpPr/>
          <p:nvPr/>
        </p:nvSpPr>
        <p:spPr>
          <a:xfrm>
            <a:off x="0" y="5729912"/>
            <a:ext cx="12192000" cy="1128088"/>
          </a:xfrm>
          <a:prstGeom prst="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7" name="Picture 6">
            <a:extLst>
              <a:ext uri="{FF2B5EF4-FFF2-40B4-BE49-F238E27FC236}">
                <a16:creationId xmlns:a16="http://schemas.microsoft.com/office/drawing/2014/main" id="{A649F89B-F378-43BC-81A8-4F972FB1A8A6}"/>
              </a:ext>
            </a:extLst>
          </p:cNvPr>
          <p:cNvPicPr>
            <a:picLocks noChangeAspect="1"/>
          </p:cNvPicPr>
          <p:nvPr/>
        </p:nvPicPr>
        <p:blipFill>
          <a:blip r:embed="rId3"/>
          <a:stretch>
            <a:fillRect/>
          </a:stretch>
        </p:blipFill>
        <p:spPr>
          <a:xfrm>
            <a:off x="473531" y="6012559"/>
            <a:ext cx="2135915" cy="435405"/>
          </a:xfrm>
          <a:prstGeom prst="rect">
            <a:avLst/>
          </a:prstGeom>
        </p:spPr>
      </p:pic>
      <p:pic>
        <p:nvPicPr>
          <p:cNvPr id="11" name="Picture 10">
            <a:extLst>
              <a:ext uri="{FF2B5EF4-FFF2-40B4-BE49-F238E27FC236}">
                <a16:creationId xmlns:a16="http://schemas.microsoft.com/office/drawing/2014/main" id="{28CCFDC4-0D93-4484-BEA0-3A0DC04B8AA6}"/>
              </a:ext>
            </a:extLst>
          </p:cNvPr>
          <p:cNvPicPr>
            <a:picLocks noChangeAspect="1"/>
          </p:cNvPicPr>
          <p:nvPr/>
        </p:nvPicPr>
        <p:blipFill>
          <a:blip r:embed="rId4"/>
          <a:stretch>
            <a:fillRect/>
          </a:stretch>
        </p:blipFill>
        <p:spPr>
          <a:xfrm>
            <a:off x="2838893" y="6127661"/>
            <a:ext cx="3040912" cy="203190"/>
          </a:xfrm>
          <a:prstGeom prst="rect">
            <a:avLst/>
          </a:prstGeom>
        </p:spPr>
      </p:pic>
      <p:sp>
        <p:nvSpPr>
          <p:cNvPr id="12" name="TextBox 11">
            <a:extLst>
              <a:ext uri="{FF2B5EF4-FFF2-40B4-BE49-F238E27FC236}">
                <a16:creationId xmlns:a16="http://schemas.microsoft.com/office/drawing/2014/main" id="{6854EB4F-8C7B-408A-A0BE-5F563622AFEB}"/>
              </a:ext>
            </a:extLst>
          </p:cNvPr>
          <p:cNvSpPr txBox="1"/>
          <p:nvPr/>
        </p:nvSpPr>
        <p:spPr>
          <a:xfrm>
            <a:off x="8123274" y="6106621"/>
            <a:ext cx="3615070" cy="338554"/>
          </a:xfrm>
          <a:prstGeom prst="rect">
            <a:avLst/>
          </a:prstGeom>
        </p:spPr>
        <p:txBody>
          <a:bodyPr vert="horz" wrap="square" lIns="90000" tIns="45720" rIns="90000" bIns="45720" rtlCol="0">
            <a:spAutoFit/>
          </a:bodyPr>
          <a:lstStyle/>
          <a:p>
            <a:pPr marL="14700" marR="0" algn="r" defTabSz="540000" rtl="0" eaLnBrk="1" fontAlgn="auto" latinLnBrk="0" hangingPunct="1">
              <a:spcAft>
                <a:spcPts val="600"/>
              </a:spcAft>
              <a:buClr>
                <a:schemeClr val="tx1"/>
              </a:buClr>
              <a:buSzPct val="90000"/>
              <a:tabLst>
                <a:tab pos="180000" algn="l"/>
              </a:tabLst>
            </a:pPr>
            <a:r>
              <a:rPr kumimoji="0" lang="en-ZA" sz="1600" b="0" i="0" u="none" strike="noStrike" kern="1200" cap="none" spc="0" normalizeH="0" baseline="0" noProof="0" dirty="0">
                <a:ln>
                  <a:noFill/>
                </a:ln>
                <a:solidFill>
                  <a:schemeClr val="bg1"/>
                </a:solidFill>
                <a:effectLst/>
                <a:uLnTx/>
                <a:uFillTx/>
                <a:latin typeface="+mn-lt"/>
                <a:ea typeface="+mn-ea"/>
                <a:cs typeface="+mn-cs"/>
              </a:rPr>
              <a:t>www.pragmaworld.net</a:t>
            </a:r>
          </a:p>
        </p:txBody>
      </p:sp>
      <p:sp>
        <p:nvSpPr>
          <p:cNvPr id="5" name="TextBox 4">
            <a:extLst>
              <a:ext uri="{FF2B5EF4-FFF2-40B4-BE49-F238E27FC236}">
                <a16:creationId xmlns:a16="http://schemas.microsoft.com/office/drawing/2014/main" id="{48522517-D590-495C-9150-69A22FA6273A}"/>
              </a:ext>
            </a:extLst>
          </p:cNvPr>
          <p:cNvSpPr txBox="1"/>
          <p:nvPr/>
        </p:nvSpPr>
        <p:spPr>
          <a:xfrm>
            <a:off x="657236" y="618187"/>
            <a:ext cx="8708117" cy="2369880"/>
          </a:xfrm>
          <a:prstGeom prst="rect">
            <a:avLst/>
          </a:prstGeom>
        </p:spPr>
        <p:txBody>
          <a:bodyPr vert="horz" wrap="squar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kumimoji="0" lang="en-ZA" sz="3200" b="1" i="0" u="none" strike="noStrike" kern="1200" cap="none" spc="0" normalizeH="0" baseline="0" noProof="0" dirty="0">
                <a:ln>
                  <a:noFill/>
                </a:ln>
                <a:solidFill>
                  <a:schemeClr val="accent5"/>
                </a:solidFill>
                <a:effectLst/>
                <a:uLnTx/>
                <a:uFillTx/>
                <a:latin typeface="+mn-lt"/>
                <a:ea typeface="+mn-ea"/>
                <a:cs typeface="+mn-cs"/>
              </a:rPr>
              <a:t>Webinar</a:t>
            </a:r>
          </a:p>
          <a:p>
            <a:pPr marL="14700" marR="0" algn="l" defTabSz="540000" rtl="0" eaLnBrk="1" fontAlgn="auto" latinLnBrk="0" hangingPunct="1">
              <a:spcAft>
                <a:spcPts val="600"/>
              </a:spcAft>
              <a:buClr>
                <a:schemeClr val="tx1"/>
              </a:buClr>
              <a:buSzPct val="90000"/>
              <a:tabLst>
                <a:tab pos="180000" algn="l"/>
              </a:tabLst>
            </a:pPr>
            <a:r>
              <a:rPr kumimoji="0" lang="en-ZA" sz="4000" b="1" i="0" u="none" strike="noStrike" kern="1200" cap="none" spc="0" normalizeH="0" baseline="0" noProof="0" dirty="0">
                <a:ln>
                  <a:noFill/>
                </a:ln>
                <a:solidFill>
                  <a:schemeClr val="bg1"/>
                </a:solidFill>
                <a:effectLst/>
                <a:uLnTx/>
                <a:uFillTx/>
                <a:latin typeface="+mn-lt"/>
                <a:ea typeface="+mn-ea"/>
                <a:cs typeface="+mn-cs"/>
              </a:rPr>
              <a:t>Digitisation in Asset Management</a:t>
            </a:r>
            <a:endParaRPr kumimoji="0" lang="en-ZA" sz="2800" b="1" i="0" u="none" strike="noStrike" kern="1200" cap="none" spc="0" normalizeH="0" baseline="0" noProof="0" dirty="0">
              <a:ln>
                <a:noFill/>
              </a:ln>
              <a:solidFill>
                <a:schemeClr val="bg1"/>
              </a:solidFill>
              <a:effectLst/>
              <a:uLnTx/>
              <a:uFillTx/>
              <a:latin typeface="+mn-lt"/>
              <a:ea typeface="+mn-ea"/>
              <a:cs typeface="+mn-cs"/>
            </a:endParaRPr>
          </a:p>
          <a:p>
            <a:pPr algn="l"/>
            <a:r>
              <a:rPr lang="en-US" sz="2000" dirty="0">
                <a:solidFill>
                  <a:schemeClr val="bg1"/>
                </a:solidFill>
                <a:latin typeface="Arial" panose="020B0604020202020204" pitchFamily="34" charset="0"/>
              </a:rPr>
              <a:t>Wednesday, 31 March 2021</a:t>
            </a:r>
            <a:endParaRPr lang="en-US" sz="2000" b="0" i="0" dirty="0">
              <a:solidFill>
                <a:schemeClr val="bg1"/>
              </a:solidFill>
              <a:effectLst/>
              <a:latin typeface="Arial" panose="020B0604020202020204" pitchFamily="34" charset="0"/>
            </a:endParaRPr>
          </a:p>
          <a:p>
            <a:pPr algn="l"/>
            <a:endParaRPr lang="en-US" sz="2800" dirty="0">
              <a:solidFill>
                <a:schemeClr val="bg1"/>
              </a:solidFill>
              <a:latin typeface="Arial" panose="020B0604020202020204" pitchFamily="34" charset="0"/>
            </a:endParaRPr>
          </a:p>
          <a:p>
            <a:pPr algn="l"/>
            <a:r>
              <a:rPr lang="en-US" b="0" i="0" dirty="0">
                <a:solidFill>
                  <a:schemeClr val="bg1"/>
                </a:solidFill>
                <a:effectLst/>
                <a:latin typeface="Arial" panose="020B0604020202020204" pitchFamily="34" charset="0"/>
              </a:rPr>
              <a:t>Presented by | Pragma and Action Industries </a:t>
            </a:r>
          </a:p>
        </p:txBody>
      </p:sp>
      <p:pic>
        <p:nvPicPr>
          <p:cNvPr id="23" name="Picture 22">
            <a:extLst>
              <a:ext uri="{FF2B5EF4-FFF2-40B4-BE49-F238E27FC236}">
                <a16:creationId xmlns:a16="http://schemas.microsoft.com/office/drawing/2014/main" id="{B8A9C937-97A1-4C1D-B3B6-DC7AE29A37E4}"/>
              </a:ext>
            </a:extLst>
          </p:cNvPr>
          <p:cNvPicPr>
            <a:picLocks noChangeAspect="1"/>
          </p:cNvPicPr>
          <p:nvPr/>
        </p:nvPicPr>
        <p:blipFill>
          <a:blip r:embed="rId5"/>
          <a:stretch>
            <a:fillRect/>
          </a:stretch>
        </p:blipFill>
        <p:spPr>
          <a:xfrm>
            <a:off x="6331215" y="3643512"/>
            <a:ext cx="1481291" cy="1481291"/>
          </a:xfrm>
          <a:prstGeom prst="rect">
            <a:avLst/>
          </a:prstGeom>
          <a:ln w="57150">
            <a:solidFill>
              <a:srgbClr val="8BA3B8"/>
            </a:solidFill>
          </a:ln>
        </p:spPr>
      </p:pic>
      <p:pic>
        <p:nvPicPr>
          <p:cNvPr id="25" name="Picture 24">
            <a:extLst>
              <a:ext uri="{FF2B5EF4-FFF2-40B4-BE49-F238E27FC236}">
                <a16:creationId xmlns:a16="http://schemas.microsoft.com/office/drawing/2014/main" id="{9E88DDCA-003F-4219-84ED-8DF08986570A}"/>
              </a:ext>
            </a:extLst>
          </p:cNvPr>
          <p:cNvPicPr>
            <a:picLocks noChangeAspect="1"/>
          </p:cNvPicPr>
          <p:nvPr/>
        </p:nvPicPr>
        <p:blipFill>
          <a:blip r:embed="rId6"/>
          <a:stretch>
            <a:fillRect/>
          </a:stretch>
        </p:blipFill>
        <p:spPr>
          <a:xfrm>
            <a:off x="2609446" y="3643512"/>
            <a:ext cx="1469718" cy="1481291"/>
          </a:xfrm>
          <a:prstGeom prst="rect">
            <a:avLst/>
          </a:prstGeom>
          <a:ln w="57150">
            <a:solidFill>
              <a:srgbClr val="8BA3B8"/>
            </a:solidFill>
          </a:ln>
        </p:spPr>
      </p:pic>
      <p:pic>
        <p:nvPicPr>
          <p:cNvPr id="27" name="Picture 26">
            <a:extLst>
              <a:ext uri="{FF2B5EF4-FFF2-40B4-BE49-F238E27FC236}">
                <a16:creationId xmlns:a16="http://schemas.microsoft.com/office/drawing/2014/main" id="{769225AB-9E91-4A3D-842F-48CA428E4F7B}"/>
              </a:ext>
            </a:extLst>
          </p:cNvPr>
          <p:cNvPicPr>
            <a:picLocks noChangeAspect="1"/>
          </p:cNvPicPr>
          <p:nvPr/>
        </p:nvPicPr>
        <p:blipFill>
          <a:blip r:embed="rId7"/>
          <a:stretch>
            <a:fillRect/>
          </a:stretch>
        </p:blipFill>
        <p:spPr>
          <a:xfrm>
            <a:off x="4400196" y="3645194"/>
            <a:ext cx="1479609" cy="1479609"/>
          </a:xfrm>
          <a:prstGeom prst="rect">
            <a:avLst/>
          </a:prstGeom>
          <a:ln w="57150">
            <a:solidFill>
              <a:srgbClr val="8BA3B8"/>
            </a:solidFill>
          </a:ln>
        </p:spPr>
      </p:pic>
      <p:pic>
        <p:nvPicPr>
          <p:cNvPr id="29" name="Picture 28">
            <a:extLst>
              <a:ext uri="{FF2B5EF4-FFF2-40B4-BE49-F238E27FC236}">
                <a16:creationId xmlns:a16="http://schemas.microsoft.com/office/drawing/2014/main" id="{336954F5-AD5A-44C8-8B62-5E25310261E2}"/>
              </a:ext>
            </a:extLst>
          </p:cNvPr>
          <p:cNvPicPr>
            <a:picLocks noChangeAspect="1"/>
          </p:cNvPicPr>
          <p:nvPr/>
        </p:nvPicPr>
        <p:blipFill rotWithShape="1">
          <a:blip r:embed="rId8"/>
          <a:srcRect t="11462" b="21871"/>
          <a:stretch/>
        </p:blipFill>
        <p:spPr>
          <a:xfrm>
            <a:off x="801683" y="3643512"/>
            <a:ext cx="1479609" cy="1479609"/>
          </a:xfrm>
          <a:prstGeom prst="rect">
            <a:avLst/>
          </a:prstGeom>
          <a:ln w="57150">
            <a:solidFill>
              <a:srgbClr val="8BA3B8"/>
            </a:solidFill>
          </a:ln>
        </p:spPr>
      </p:pic>
      <p:sp>
        <p:nvSpPr>
          <p:cNvPr id="31" name="TextBox 30">
            <a:extLst>
              <a:ext uri="{FF2B5EF4-FFF2-40B4-BE49-F238E27FC236}">
                <a16:creationId xmlns:a16="http://schemas.microsoft.com/office/drawing/2014/main" id="{6EB4D66E-CC31-48FB-8B53-5666425892E0}"/>
              </a:ext>
            </a:extLst>
          </p:cNvPr>
          <p:cNvSpPr txBox="1"/>
          <p:nvPr/>
        </p:nvSpPr>
        <p:spPr>
          <a:xfrm>
            <a:off x="796285" y="3404327"/>
            <a:ext cx="520452" cy="276999"/>
          </a:xfrm>
          <a:prstGeom prst="rect">
            <a:avLst/>
          </a:prstGeom>
          <a:solidFill>
            <a:schemeClr val="accent5"/>
          </a:solidFill>
        </p:spPr>
        <p:txBody>
          <a:bodyPr vert="horz" wrap="squar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kumimoji="0" lang="en-ZA" sz="1200" b="0" i="0" u="none" strike="noStrike" kern="1200" cap="none" spc="0" normalizeH="0" baseline="0" noProof="0" dirty="0">
                <a:ln>
                  <a:noFill/>
                </a:ln>
                <a:solidFill>
                  <a:schemeClr val="bg1"/>
                </a:solidFill>
                <a:effectLst/>
                <a:uLnTx/>
                <a:uFillTx/>
                <a:latin typeface="+mn-lt"/>
                <a:ea typeface="+mn-ea"/>
                <a:cs typeface="+mn-cs"/>
              </a:rPr>
              <a:t>Host</a:t>
            </a:r>
          </a:p>
        </p:txBody>
      </p:sp>
      <p:sp>
        <p:nvSpPr>
          <p:cNvPr id="32" name="TextBox 31">
            <a:extLst>
              <a:ext uri="{FF2B5EF4-FFF2-40B4-BE49-F238E27FC236}">
                <a16:creationId xmlns:a16="http://schemas.microsoft.com/office/drawing/2014/main" id="{BC3225DE-5AD4-42D3-BA2E-CF0B2CDC2C4D}"/>
              </a:ext>
            </a:extLst>
          </p:cNvPr>
          <p:cNvSpPr txBox="1"/>
          <p:nvPr/>
        </p:nvSpPr>
        <p:spPr>
          <a:xfrm>
            <a:off x="772702" y="5169159"/>
            <a:ext cx="1508590" cy="517575"/>
          </a:xfrm>
          <a:prstGeom prst="rect">
            <a:avLst/>
          </a:prstGeom>
        </p:spPr>
        <p:txBody>
          <a:bodyPr vert="horz" wrap="square" lIns="90000" tIns="45720" rIns="90000" bIns="45720" rtlCol="0">
            <a:noAutofit/>
          </a:bodyPr>
          <a:lstStyle/>
          <a:p>
            <a:pPr defTabSz="990570">
              <a:lnSpc>
                <a:spcPts val="1100"/>
              </a:lnSpc>
              <a:buClr>
                <a:srgbClr val="292C36"/>
              </a:buClr>
              <a:buSzPct val="120000"/>
            </a:pPr>
            <a:r>
              <a:rPr lang="en-ZA" sz="1000" kern="0" dirty="0">
                <a:solidFill>
                  <a:schemeClr val="bg1"/>
                </a:solidFill>
              </a:rPr>
              <a:t>Kribban Coopoosamy</a:t>
            </a:r>
          </a:p>
          <a:p>
            <a:pPr defTabSz="990570">
              <a:buClr>
                <a:srgbClr val="292C36"/>
              </a:buClr>
              <a:buSzPct val="120000"/>
            </a:pPr>
            <a:r>
              <a:rPr lang="en-ZA" sz="1000" kern="0" dirty="0">
                <a:solidFill>
                  <a:schemeClr val="bg1"/>
                </a:solidFill>
              </a:rPr>
              <a:t>Manufacturing Sector Executive</a:t>
            </a:r>
          </a:p>
        </p:txBody>
      </p:sp>
      <p:sp>
        <p:nvSpPr>
          <p:cNvPr id="33" name="TextBox 32">
            <a:extLst>
              <a:ext uri="{FF2B5EF4-FFF2-40B4-BE49-F238E27FC236}">
                <a16:creationId xmlns:a16="http://schemas.microsoft.com/office/drawing/2014/main" id="{D1A6D795-4B47-46FD-9B6C-98311B26CBC1}"/>
              </a:ext>
            </a:extLst>
          </p:cNvPr>
          <p:cNvSpPr txBox="1"/>
          <p:nvPr/>
        </p:nvSpPr>
        <p:spPr>
          <a:xfrm>
            <a:off x="2609446" y="5150871"/>
            <a:ext cx="1503668" cy="615343"/>
          </a:xfrm>
          <a:prstGeom prst="rect">
            <a:avLst/>
          </a:prstGeom>
        </p:spPr>
        <p:txBody>
          <a:bodyPr vert="horz" wrap="square" lIns="90000" tIns="45720" rIns="90000" bIns="45720" rtlCol="0">
            <a:noAutofit/>
          </a:bodyPr>
          <a:lstStyle/>
          <a:p>
            <a:pPr defTabSz="990570">
              <a:buClr>
                <a:srgbClr val="292C36"/>
              </a:buClr>
              <a:buSzPct val="120000"/>
            </a:pPr>
            <a:r>
              <a:rPr lang="en-ZA" sz="1000" kern="0" dirty="0">
                <a:solidFill>
                  <a:schemeClr val="bg1"/>
                </a:solidFill>
              </a:rPr>
              <a:t>Darren White</a:t>
            </a:r>
          </a:p>
          <a:p>
            <a:pPr defTabSz="990570">
              <a:buClr>
                <a:srgbClr val="292C36"/>
              </a:buClr>
              <a:buSzPct val="120000"/>
            </a:pPr>
            <a:r>
              <a:rPr lang="en-ZA" sz="1000" kern="0" dirty="0">
                <a:solidFill>
                  <a:schemeClr val="bg1"/>
                </a:solidFill>
              </a:rPr>
              <a:t>On Key Connect Product Owner</a:t>
            </a:r>
          </a:p>
        </p:txBody>
      </p:sp>
      <p:sp>
        <p:nvSpPr>
          <p:cNvPr id="34" name="TextBox 33">
            <a:extLst>
              <a:ext uri="{FF2B5EF4-FFF2-40B4-BE49-F238E27FC236}">
                <a16:creationId xmlns:a16="http://schemas.microsoft.com/office/drawing/2014/main" id="{2678F4C4-9DE6-4115-8EFF-4BF1F13BA898}"/>
              </a:ext>
            </a:extLst>
          </p:cNvPr>
          <p:cNvSpPr txBox="1"/>
          <p:nvPr/>
        </p:nvSpPr>
        <p:spPr>
          <a:xfrm>
            <a:off x="6331215" y="5150871"/>
            <a:ext cx="1503668" cy="317020"/>
          </a:xfrm>
          <a:prstGeom prst="rect">
            <a:avLst/>
          </a:prstGeom>
        </p:spPr>
        <p:txBody>
          <a:bodyPr vert="horz" wrap="square" lIns="90000" tIns="45720" rIns="90000" bIns="45720" rtlCol="0">
            <a:noAutofit/>
          </a:bodyPr>
          <a:lstStyle/>
          <a:p>
            <a:pPr defTabSz="990570">
              <a:buClr>
                <a:srgbClr val="292C36"/>
              </a:buClr>
              <a:buSzPct val="120000"/>
            </a:pPr>
            <a:r>
              <a:rPr lang="en-ZA" sz="1000" kern="0" dirty="0">
                <a:solidFill>
                  <a:schemeClr val="bg1"/>
                </a:solidFill>
              </a:rPr>
              <a:t>JP de Koker</a:t>
            </a:r>
          </a:p>
          <a:p>
            <a:pPr defTabSz="990570">
              <a:buClr>
                <a:srgbClr val="292C36"/>
              </a:buClr>
              <a:buSzPct val="120000"/>
            </a:pPr>
            <a:r>
              <a:rPr lang="en-ZA" sz="1000" kern="0" dirty="0">
                <a:solidFill>
                  <a:schemeClr val="bg1"/>
                </a:solidFill>
              </a:rPr>
              <a:t>Business Intelligence Engineer</a:t>
            </a:r>
          </a:p>
        </p:txBody>
      </p:sp>
      <p:sp>
        <p:nvSpPr>
          <p:cNvPr id="35" name="TextBox 34">
            <a:extLst>
              <a:ext uri="{FF2B5EF4-FFF2-40B4-BE49-F238E27FC236}">
                <a16:creationId xmlns:a16="http://schemas.microsoft.com/office/drawing/2014/main" id="{9551C421-8DF7-4C7B-B0E4-3DF360087F2F}"/>
              </a:ext>
            </a:extLst>
          </p:cNvPr>
          <p:cNvSpPr txBox="1"/>
          <p:nvPr/>
        </p:nvSpPr>
        <p:spPr>
          <a:xfrm>
            <a:off x="4400196" y="5150871"/>
            <a:ext cx="1503668" cy="410229"/>
          </a:xfrm>
          <a:prstGeom prst="rect">
            <a:avLst/>
          </a:prstGeom>
        </p:spPr>
        <p:txBody>
          <a:bodyPr vert="horz" wrap="square" lIns="90000" tIns="45720" rIns="90000" bIns="45720" rtlCol="0">
            <a:noAutofit/>
          </a:bodyPr>
          <a:lstStyle/>
          <a:p>
            <a:pPr defTabSz="990570">
              <a:buClr>
                <a:srgbClr val="292C36"/>
              </a:buClr>
              <a:buSzPct val="120000"/>
            </a:pPr>
            <a:r>
              <a:rPr lang="en-ZA" sz="1000" kern="0" dirty="0">
                <a:solidFill>
                  <a:schemeClr val="bg1"/>
                </a:solidFill>
              </a:rPr>
              <a:t>Roger Fraser</a:t>
            </a:r>
          </a:p>
          <a:p>
            <a:pPr defTabSz="990570">
              <a:buClr>
                <a:srgbClr val="292C36"/>
              </a:buClr>
              <a:buSzPct val="120000"/>
            </a:pPr>
            <a:r>
              <a:rPr lang="en-ZA" sz="1000" kern="0" dirty="0">
                <a:solidFill>
                  <a:schemeClr val="bg1"/>
                </a:solidFill>
              </a:rPr>
              <a:t>Owner/Founder of Action Industries</a:t>
            </a:r>
          </a:p>
        </p:txBody>
      </p:sp>
    </p:spTree>
    <p:extLst>
      <p:ext uri="{BB962C8B-B14F-4D97-AF65-F5344CB8AC3E}">
        <p14:creationId xmlns:p14="http://schemas.microsoft.com/office/powerpoint/2010/main" val="239974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B52358B-D33E-4061-BE0B-3F5404364260}"/>
              </a:ext>
            </a:extLst>
          </p:cNvPr>
          <p:cNvPicPr>
            <a:picLocks noChangeAspect="1"/>
          </p:cNvPicPr>
          <p:nvPr/>
        </p:nvPicPr>
        <p:blipFill rotWithShape="1">
          <a:blip r:embed="rId2"/>
          <a:srcRect b="16315"/>
          <a:stretch/>
        </p:blipFill>
        <p:spPr>
          <a:xfrm>
            <a:off x="-39168" y="1"/>
            <a:ext cx="12292460" cy="6858000"/>
          </a:xfrm>
          <a:prstGeom prst="rect">
            <a:avLst/>
          </a:prstGeom>
        </p:spPr>
      </p:pic>
      <p:sp>
        <p:nvSpPr>
          <p:cNvPr id="6" name="Rectangle 5">
            <a:extLst>
              <a:ext uri="{FF2B5EF4-FFF2-40B4-BE49-F238E27FC236}">
                <a16:creationId xmlns:a16="http://schemas.microsoft.com/office/drawing/2014/main" id="{1FEC7373-CDA1-46A9-8F4E-C39E456FF60C}"/>
              </a:ext>
            </a:extLst>
          </p:cNvPr>
          <p:cNvSpPr/>
          <p:nvPr/>
        </p:nvSpPr>
        <p:spPr>
          <a:xfrm flipH="1">
            <a:off x="-39168" y="-1"/>
            <a:ext cx="12270336" cy="6858000"/>
          </a:xfrm>
          <a:prstGeom prst="rect">
            <a:avLst/>
          </a:prstGeom>
          <a:gradFill flip="none" rotWithShape="1">
            <a:gsLst>
              <a:gs pos="16000">
                <a:srgbClr val="304971">
                  <a:alpha val="90000"/>
                </a:srgbClr>
              </a:gs>
              <a:gs pos="29000">
                <a:srgbClr val="39537A"/>
              </a:gs>
              <a:gs pos="42000">
                <a:srgbClr val="48648A">
                  <a:alpha val="91000"/>
                </a:srgbClr>
              </a:gs>
              <a:gs pos="0">
                <a:schemeClr val="tx2"/>
              </a:gs>
              <a:gs pos="58000">
                <a:schemeClr val="accent1">
                  <a:lumMod val="45000"/>
                  <a:lumOff val="55000"/>
                  <a:alpha val="47000"/>
                </a:schemeClr>
              </a:gs>
              <a:gs pos="80000">
                <a:schemeClr val="accent1">
                  <a:lumMod val="45000"/>
                  <a:lumOff val="55000"/>
                  <a:alpha val="29000"/>
                </a:schemeClr>
              </a:gs>
              <a:gs pos="100000">
                <a:schemeClr val="accent1">
                  <a:lumMod val="30000"/>
                  <a:lumOff val="70000"/>
                  <a:alpha val="0"/>
                </a:schemeClr>
              </a:gs>
            </a:gsLst>
            <a:lin ang="10800000" scaled="1"/>
            <a:tileRect/>
          </a:gra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4" name="Title 1">
            <a:extLst>
              <a:ext uri="{FF2B5EF4-FFF2-40B4-BE49-F238E27FC236}">
                <a16:creationId xmlns:a16="http://schemas.microsoft.com/office/drawing/2014/main" id="{71725543-2DD7-42EA-B926-2FA9DF51E278}"/>
              </a:ext>
            </a:extLst>
          </p:cNvPr>
          <p:cNvSpPr txBox="1">
            <a:spLocks/>
          </p:cNvSpPr>
          <p:nvPr/>
        </p:nvSpPr>
        <p:spPr>
          <a:xfrm>
            <a:off x="619103" y="841955"/>
            <a:ext cx="5796054" cy="1677670"/>
          </a:xfrm>
          <a:prstGeom prst="rect">
            <a:avLst/>
          </a:prstGeom>
        </p:spPr>
        <p:txBody>
          <a:bodyPr/>
          <a:lstStyle>
            <a:lvl1pPr algn="l" defTabSz="685800" rtl="0" eaLnBrk="1" latinLnBrk="0" hangingPunct="1">
              <a:lnSpc>
                <a:spcPct val="85000"/>
              </a:lnSpc>
              <a:spcBef>
                <a:spcPct val="0"/>
              </a:spcBef>
              <a:buNone/>
              <a:defRPr sz="3200" b="0" kern="1200" spc="-38" baseline="0">
                <a:solidFill>
                  <a:schemeClr val="bg1"/>
                </a:solidFill>
                <a:latin typeface="+mj-lt"/>
                <a:ea typeface="+mj-ea"/>
                <a:cs typeface="+mj-cs"/>
              </a:defRPr>
            </a:lvl1pPr>
          </a:lstStyle>
          <a:p>
            <a:r>
              <a:rPr lang="en-ZA" sz="3600" b="1" dirty="0">
                <a:solidFill>
                  <a:schemeClr val="accent5"/>
                </a:solidFill>
              </a:rPr>
              <a:t>Application Integration in </a:t>
            </a:r>
            <a:br>
              <a:rPr lang="en-ZA" sz="3600" b="1" dirty="0">
                <a:solidFill>
                  <a:schemeClr val="accent5"/>
                </a:solidFill>
              </a:rPr>
            </a:br>
            <a:r>
              <a:rPr lang="en-ZA" sz="3600" b="1" dirty="0">
                <a:solidFill>
                  <a:schemeClr val="accent5"/>
                </a:solidFill>
              </a:rPr>
              <a:t>Asset Management</a:t>
            </a:r>
          </a:p>
          <a:p>
            <a:endParaRPr lang="en-ZA" dirty="0"/>
          </a:p>
          <a:p>
            <a:r>
              <a:rPr lang="en-ZA" dirty="0"/>
              <a:t>In the context of Digitisation</a:t>
            </a:r>
          </a:p>
          <a:p>
            <a:endParaRPr lang="en-ZA" b="1" dirty="0">
              <a:solidFill>
                <a:schemeClr val="accent5"/>
              </a:solidFill>
            </a:endParaRPr>
          </a:p>
        </p:txBody>
      </p:sp>
      <p:sp>
        <p:nvSpPr>
          <p:cNvPr id="5" name="Text Placeholder 3">
            <a:extLst>
              <a:ext uri="{FF2B5EF4-FFF2-40B4-BE49-F238E27FC236}">
                <a16:creationId xmlns:a16="http://schemas.microsoft.com/office/drawing/2014/main" id="{82FE141C-0015-4B4A-AEBD-4EEE8C677DDD}"/>
              </a:ext>
            </a:extLst>
          </p:cNvPr>
          <p:cNvSpPr txBox="1">
            <a:spLocks/>
          </p:cNvSpPr>
          <p:nvPr/>
        </p:nvSpPr>
        <p:spPr>
          <a:xfrm>
            <a:off x="619103" y="3514754"/>
            <a:ext cx="5591197" cy="2416146"/>
          </a:xfrm>
          <a:prstGeom prst="rect">
            <a:avLst/>
          </a:prstGeom>
        </p:spPr>
        <p:txBody>
          <a:bodyPr/>
          <a:lstStyle>
            <a:lvl1pPr marL="3576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pPr marL="14700" indent="0">
              <a:buClr>
                <a:schemeClr val="bg1"/>
              </a:buClr>
              <a:buNone/>
            </a:pPr>
            <a:r>
              <a:rPr lang="en-ZA" sz="2400" dirty="0">
                <a:solidFill>
                  <a:schemeClr val="bg1"/>
                </a:solidFill>
              </a:rPr>
              <a:t>Quick Introduction</a:t>
            </a:r>
          </a:p>
          <a:p>
            <a:pPr marL="14700" indent="0">
              <a:buClr>
                <a:schemeClr val="bg1"/>
              </a:buClr>
              <a:buNone/>
            </a:pPr>
            <a:r>
              <a:rPr lang="en-ZA" sz="2400" dirty="0">
                <a:solidFill>
                  <a:schemeClr val="bg1"/>
                </a:solidFill>
              </a:rPr>
              <a:t>Why have Application Integration in Asset Management</a:t>
            </a:r>
          </a:p>
          <a:p>
            <a:pPr marL="14700" indent="0">
              <a:buClr>
                <a:schemeClr val="bg1"/>
              </a:buClr>
              <a:buNone/>
            </a:pPr>
            <a:r>
              <a:rPr lang="en-ZA" sz="2400" dirty="0">
                <a:solidFill>
                  <a:schemeClr val="bg1"/>
                </a:solidFill>
              </a:rPr>
              <a:t>Practical, Basic Steps</a:t>
            </a:r>
          </a:p>
          <a:p>
            <a:pPr marL="14700" indent="0">
              <a:buClr>
                <a:schemeClr val="bg1"/>
              </a:buClr>
              <a:buNone/>
            </a:pPr>
            <a:r>
              <a:rPr lang="en-ZA" sz="2400" dirty="0">
                <a:solidFill>
                  <a:schemeClr val="bg1"/>
                </a:solidFill>
              </a:rPr>
              <a:t>Work and Meter Management</a:t>
            </a:r>
          </a:p>
        </p:txBody>
      </p:sp>
      <p:cxnSp>
        <p:nvCxnSpPr>
          <p:cNvPr id="14" name="Straight Connector 13">
            <a:extLst>
              <a:ext uri="{FF2B5EF4-FFF2-40B4-BE49-F238E27FC236}">
                <a16:creationId xmlns:a16="http://schemas.microsoft.com/office/drawing/2014/main" id="{E00A0489-1AC9-4839-87B0-9ED53F899ED5}"/>
              </a:ext>
            </a:extLst>
          </p:cNvPr>
          <p:cNvCxnSpPr/>
          <p:nvPr/>
        </p:nvCxnSpPr>
        <p:spPr>
          <a:xfrm>
            <a:off x="742358" y="3073400"/>
            <a:ext cx="2490384"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20AA8DC6-9ECB-4B59-8568-80185FFA71D9}"/>
              </a:ext>
            </a:extLst>
          </p:cNvPr>
          <p:cNvPicPr>
            <a:picLocks noChangeAspect="1"/>
          </p:cNvPicPr>
          <p:nvPr/>
        </p:nvPicPr>
        <p:blipFill>
          <a:blip r:embed="rId3"/>
          <a:stretch>
            <a:fillRect/>
          </a:stretch>
        </p:blipFill>
        <p:spPr>
          <a:xfrm>
            <a:off x="9055100" y="6042498"/>
            <a:ext cx="2667000" cy="543668"/>
          </a:xfrm>
          <a:prstGeom prst="rect">
            <a:avLst/>
          </a:prstGeom>
        </p:spPr>
      </p:pic>
    </p:spTree>
    <p:extLst>
      <p:ext uri="{BB962C8B-B14F-4D97-AF65-F5344CB8AC3E}">
        <p14:creationId xmlns:p14="http://schemas.microsoft.com/office/powerpoint/2010/main" val="4262741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60B4B3-F817-4164-9D9A-CC78EA34FEB3}"/>
              </a:ext>
            </a:extLst>
          </p:cNvPr>
          <p:cNvSpPr/>
          <p:nvPr/>
        </p:nvSpPr>
        <p:spPr>
          <a:xfrm>
            <a:off x="508000" y="2116089"/>
            <a:ext cx="4965700" cy="3831511"/>
          </a:xfrm>
          <a:prstGeom prst="rect">
            <a:avLst/>
          </a:prstGeom>
          <a:solidFill>
            <a:schemeClr val="bg1">
              <a:lumMod val="9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4" name="Title 3">
            <a:extLst>
              <a:ext uri="{FF2B5EF4-FFF2-40B4-BE49-F238E27FC236}">
                <a16:creationId xmlns:a16="http://schemas.microsoft.com/office/drawing/2014/main" id="{251710F4-F8C4-4DC4-8FA9-886D545F23F5}"/>
              </a:ext>
            </a:extLst>
          </p:cNvPr>
          <p:cNvSpPr>
            <a:spLocks noGrp="1"/>
          </p:cNvSpPr>
          <p:nvPr>
            <p:ph type="title"/>
          </p:nvPr>
        </p:nvSpPr>
        <p:spPr/>
        <p:txBody>
          <a:bodyPr/>
          <a:lstStyle/>
          <a:p>
            <a:r>
              <a:rPr lang="en-US" dirty="0"/>
              <a:t>Business Grows, Architecture Complexity Rises</a:t>
            </a:r>
            <a:endParaRPr lang="en-ZA" dirty="0"/>
          </a:p>
        </p:txBody>
      </p:sp>
      <p:grpSp>
        <p:nvGrpSpPr>
          <p:cNvPr id="7" name="Group 6">
            <a:extLst>
              <a:ext uri="{FF2B5EF4-FFF2-40B4-BE49-F238E27FC236}">
                <a16:creationId xmlns:a16="http://schemas.microsoft.com/office/drawing/2014/main" id="{CFF07D6B-0787-4330-BF78-59F04151FF29}"/>
              </a:ext>
            </a:extLst>
          </p:cNvPr>
          <p:cNvGrpSpPr/>
          <p:nvPr/>
        </p:nvGrpSpPr>
        <p:grpSpPr>
          <a:xfrm>
            <a:off x="523568" y="2415730"/>
            <a:ext cx="4786380" cy="3297219"/>
            <a:chOff x="80608" y="2794316"/>
            <a:chExt cx="4786380" cy="3297219"/>
          </a:xfrm>
        </p:grpSpPr>
        <p:graphicFrame>
          <p:nvGraphicFramePr>
            <p:cNvPr id="8" name="Chart 7">
              <a:extLst>
                <a:ext uri="{FF2B5EF4-FFF2-40B4-BE49-F238E27FC236}">
                  <a16:creationId xmlns:a16="http://schemas.microsoft.com/office/drawing/2014/main" id="{3EF0D597-86C1-416B-A6D7-A7C63F678FEA}"/>
                </a:ext>
              </a:extLst>
            </p:cNvPr>
            <p:cNvGraphicFramePr>
              <a:graphicFrameLocks/>
            </p:cNvGraphicFramePr>
            <p:nvPr/>
          </p:nvGraphicFramePr>
          <p:xfrm>
            <a:off x="364435" y="2825261"/>
            <a:ext cx="4502553" cy="2999289"/>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AE6FF72-4E85-4501-8B88-BB67A6667227}"/>
                </a:ext>
              </a:extLst>
            </p:cNvPr>
            <p:cNvSpPr txBox="1"/>
            <p:nvPr/>
          </p:nvSpPr>
          <p:spPr>
            <a:xfrm>
              <a:off x="914400" y="5783758"/>
              <a:ext cx="3750197" cy="307777"/>
            </a:xfrm>
            <a:prstGeom prst="rect">
              <a:avLst/>
            </a:prstGeom>
            <a:noFill/>
          </p:spPr>
          <p:txBody>
            <a:bodyPr wrap="square" rtlCol="0">
              <a:spAutoFit/>
            </a:bodyPr>
            <a:lstStyle/>
            <a:p>
              <a:pPr algn="ctr"/>
              <a:r>
                <a:rPr lang="en-US" sz="1400" dirty="0"/>
                <a:t># of Applications &amp; Data Sources</a:t>
              </a:r>
            </a:p>
          </p:txBody>
        </p:sp>
        <p:sp>
          <p:nvSpPr>
            <p:cNvPr id="10" name="TextBox 9">
              <a:extLst>
                <a:ext uri="{FF2B5EF4-FFF2-40B4-BE49-F238E27FC236}">
                  <a16:creationId xmlns:a16="http://schemas.microsoft.com/office/drawing/2014/main" id="{EAD42FC5-0B82-4DFC-B674-F661F8A10214}"/>
                </a:ext>
              </a:extLst>
            </p:cNvPr>
            <p:cNvSpPr txBox="1"/>
            <p:nvPr/>
          </p:nvSpPr>
          <p:spPr>
            <a:xfrm rot="16200000">
              <a:off x="-1251759" y="4126683"/>
              <a:ext cx="2972512" cy="307777"/>
            </a:xfrm>
            <a:prstGeom prst="rect">
              <a:avLst/>
            </a:prstGeom>
            <a:noFill/>
          </p:spPr>
          <p:txBody>
            <a:bodyPr wrap="square" rtlCol="0">
              <a:spAutoFit/>
            </a:bodyPr>
            <a:lstStyle/>
            <a:p>
              <a:pPr algn="ctr"/>
              <a:r>
                <a:rPr lang="en-US" sz="1400" dirty="0"/>
                <a:t># of Potential Dependencies</a:t>
              </a:r>
            </a:p>
          </p:txBody>
        </p:sp>
      </p:grpSp>
      <p:sp>
        <p:nvSpPr>
          <p:cNvPr id="11" name="TextBox 10">
            <a:extLst>
              <a:ext uri="{FF2B5EF4-FFF2-40B4-BE49-F238E27FC236}">
                <a16:creationId xmlns:a16="http://schemas.microsoft.com/office/drawing/2014/main" id="{968A2FF9-C208-494D-AE0B-131AA04297F0}"/>
              </a:ext>
            </a:extLst>
          </p:cNvPr>
          <p:cNvSpPr txBox="1"/>
          <p:nvPr/>
        </p:nvSpPr>
        <p:spPr>
          <a:xfrm>
            <a:off x="599768" y="1395588"/>
            <a:ext cx="4710179" cy="646331"/>
          </a:xfrm>
          <a:prstGeom prst="rect">
            <a:avLst/>
          </a:prstGeom>
          <a:noFill/>
        </p:spPr>
        <p:txBody>
          <a:bodyPr wrap="square" rtlCol="0">
            <a:spAutoFit/>
          </a:bodyPr>
          <a:lstStyle/>
          <a:p>
            <a:r>
              <a:rPr lang="en-US" b="1" dirty="0">
                <a:solidFill>
                  <a:schemeClr val="tx2"/>
                </a:solidFill>
              </a:rPr>
              <a:t>Adoption of new applications drives business growth</a:t>
            </a:r>
          </a:p>
        </p:txBody>
      </p:sp>
      <p:pic>
        <p:nvPicPr>
          <p:cNvPr id="12" name="Picture 11">
            <a:extLst>
              <a:ext uri="{FF2B5EF4-FFF2-40B4-BE49-F238E27FC236}">
                <a16:creationId xmlns:a16="http://schemas.microsoft.com/office/drawing/2014/main" id="{6EC69AD7-FA23-48CF-A135-A5B75ADCB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5832" y="2415730"/>
            <a:ext cx="5486400" cy="3531870"/>
          </a:xfrm>
          <a:prstGeom prst="rect">
            <a:avLst/>
          </a:prstGeom>
          <a:noFill/>
          <a:ln>
            <a:noFill/>
          </a:ln>
        </p:spPr>
      </p:pic>
      <p:sp>
        <p:nvSpPr>
          <p:cNvPr id="13" name="Rectangle 12">
            <a:extLst>
              <a:ext uri="{FF2B5EF4-FFF2-40B4-BE49-F238E27FC236}">
                <a16:creationId xmlns:a16="http://schemas.microsoft.com/office/drawing/2014/main" id="{308799BE-D6C6-4C65-9B4C-C2BBDC12029B}"/>
              </a:ext>
            </a:extLst>
          </p:cNvPr>
          <p:cNvSpPr/>
          <p:nvPr/>
        </p:nvSpPr>
        <p:spPr>
          <a:xfrm>
            <a:off x="6225458" y="1395588"/>
            <a:ext cx="5366774" cy="646331"/>
          </a:xfrm>
          <a:prstGeom prst="rect">
            <a:avLst/>
          </a:prstGeom>
        </p:spPr>
        <p:txBody>
          <a:bodyPr wrap="square">
            <a:spAutoFit/>
          </a:bodyPr>
          <a:lstStyle/>
          <a:p>
            <a:r>
              <a:rPr lang="en-US" b="1" dirty="0">
                <a:solidFill>
                  <a:schemeClr val="tx2"/>
                </a:solidFill>
              </a:rPr>
              <a:t>Integration of new applications leads to a complex architecture</a:t>
            </a:r>
          </a:p>
        </p:txBody>
      </p:sp>
    </p:spTree>
    <p:extLst>
      <p:ext uri="{BB962C8B-B14F-4D97-AF65-F5344CB8AC3E}">
        <p14:creationId xmlns:p14="http://schemas.microsoft.com/office/powerpoint/2010/main" val="582718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5A96A5-BD03-46E5-A994-65C5127A4A89}"/>
              </a:ext>
            </a:extLst>
          </p:cNvPr>
          <p:cNvSpPr>
            <a:spLocks noGrp="1"/>
          </p:cNvSpPr>
          <p:nvPr>
            <p:ph type="body" sz="quarter" idx="22"/>
          </p:nvPr>
        </p:nvSpPr>
        <p:spPr>
          <a:xfrm>
            <a:off x="405766" y="401602"/>
            <a:ext cx="11270295" cy="499550"/>
          </a:xfrm>
        </p:spPr>
        <p:txBody>
          <a:bodyPr/>
          <a:lstStyle/>
          <a:p>
            <a:r>
              <a:rPr lang="en-US" dirty="0"/>
              <a:t>Data Integrity Challenges</a:t>
            </a:r>
          </a:p>
        </p:txBody>
      </p:sp>
      <p:grpSp>
        <p:nvGrpSpPr>
          <p:cNvPr id="8" name="Group 7">
            <a:extLst>
              <a:ext uri="{FF2B5EF4-FFF2-40B4-BE49-F238E27FC236}">
                <a16:creationId xmlns:a16="http://schemas.microsoft.com/office/drawing/2014/main" id="{FDC5A4FC-C730-410B-95D4-1600A3CB65B2}"/>
              </a:ext>
            </a:extLst>
          </p:cNvPr>
          <p:cNvGrpSpPr>
            <a:grpSpLocks noChangeAspect="1"/>
          </p:cNvGrpSpPr>
          <p:nvPr/>
        </p:nvGrpSpPr>
        <p:grpSpPr>
          <a:xfrm>
            <a:off x="8781269" y="2716963"/>
            <a:ext cx="2854296" cy="1180200"/>
            <a:chOff x="2812" y="409620"/>
            <a:chExt cx="1522958" cy="913774"/>
          </a:xfrm>
          <a:solidFill>
            <a:schemeClr val="accent3">
              <a:lumMod val="40000"/>
              <a:lumOff val="60000"/>
            </a:schemeClr>
          </a:solidFill>
          <a:effectLst/>
        </p:grpSpPr>
        <p:sp>
          <p:nvSpPr>
            <p:cNvPr id="28" name="Rectangle 27">
              <a:extLst>
                <a:ext uri="{FF2B5EF4-FFF2-40B4-BE49-F238E27FC236}">
                  <a16:creationId xmlns:a16="http://schemas.microsoft.com/office/drawing/2014/main" id="{AF06D5D3-093A-49FF-AADF-77E9021071D8}"/>
                </a:ext>
              </a:extLst>
            </p:cNvPr>
            <p:cNvSpPr/>
            <p:nvPr/>
          </p:nvSpPr>
          <p:spPr>
            <a:xfrm>
              <a:off x="2812" y="409620"/>
              <a:ext cx="1522958" cy="913774"/>
            </a:xfrm>
            <a:prstGeom prst="rect">
              <a:avLst/>
            </a:prstGeom>
            <a:grp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B606A052-1B17-4232-8025-8DCBDD7D6E56}"/>
                </a:ext>
              </a:extLst>
            </p:cNvPr>
            <p:cNvSpPr/>
            <p:nvPr/>
          </p:nvSpPr>
          <p:spPr>
            <a:xfrm>
              <a:off x="2812" y="409620"/>
              <a:ext cx="1522958" cy="913774"/>
            </a:xfrm>
            <a:prstGeom prst="rect">
              <a:avLst/>
            </a:prstGeom>
            <a:solidFill>
              <a:schemeClr val="accent3"/>
            </a:solidFill>
            <a:ln>
              <a:noFill/>
            </a:ln>
            <a:effectLst/>
          </p:spPr>
          <p:txBody>
            <a:bodyPr spcFirstLastPara="0" vert="horz" wrap="square" lIns="81280" tIns="81280" rIns="81280" bIns="81280" numCol="1" spcCol="1270" anchor="ctr" anchorCtr="0">
              <a:noAutofit/>
            </a:bodyPr>
            <a:lstStyle/>
            <a:p>
              <a:pPr>
                <a:lnSpc>
                  <a:spcPct val="90000"/>
                </a:lnSpc>
                <a:spcBef>
                  <a:spcPts val="133"/>
                </a:spcBef>
                <a:spcAft>
                  <a:spcPts val="133"/>
                </a:spcAft>
              </a:pPr>
              <a:r>
                <a:rPr lang="en-GB" sz="1867" dirty="0">
                  <a:solidFill>
                    <a:srgbClr val="FFFFFF"/>
                  </a:solidFill>
                  <a:latin typeface="Arial" panose="020B0604020202020204" pitchFamily="34" charset="0"/>
                  <a:cs typeface="Arial" panose="020B0604020202020204" pitchFamily="34" charset="0"/>
                </a:rPr>
                <a:t>“We invested in monitoring solutions, but now what.” </a:t>
              </a:r>
            </a:p>
          </p:txBody>
        </p:sp>
      </p:grpSp>
      <p:grpSp>
        <p:nvGrpSpPr>
          <p:cNvPr id="9" name="Group 8">
            <a:extLst>
              <a:ext uri="{FF2B5EF4-FFF2-40B4-BE49-F238E27FC236}">
                <a16:creationId xmlns:a16="http://schemas.microsoft.com/office/drawing/2014/main" id="{67977A9E-1A79-4462-A195-37E1417F00D0}"/>
              </a:ext>
            </a:extLst>
          </p:cNvPr>
          <p:cNvGrpSpPr>
            <a:grpSpLocks noChangeAspect="1"/>
          </p:cNvGrpSpPr>
          <p:nvPr/>
        </p:nvGrpSpPr>
        <p:grpSpPr>
          <a:xfrm>
            <a:off x="6597013" y="1340693"/>
            <a:ext cx="2854296" cy="1180200"/>
            <a:chOff x="1678066" y="409620"/>
            <a:chExt cx="1522958" cy="913774"/>
          </a:xfrm>
          <a:effectLst/>
        </p:grpSpPr>
        <p:sp>
          <p:nvSpPr>
            <p:cNvPr id="26" name="Rectangle 25">
              <a:extLst>
                <a:ext uri="{FF2B5EF4-FFF2-40B4-BE49-F238E27FC236}">
                  <a16:creationId xmlns:a16="http://schemas.microsoft.com/office/drawing/2014/main" id="{92EAEBA4-8449-4F2C-AD31-855374FA603A}"/>
                </a:ext>
              </a:extLst>
            </p:cNvPr>
            <p:cNvSpPr/>
            <p:nvPr/>
          </p:nvSpPr>
          <p:spPr>
            <a:xfrm>
              <a:off x="1678066" y="409620"/>
              <a:ext cx="1522958" cy="913774"/>
            </a:xfrm>
            <a:prstGeom prst="rect">
              <a:avLst/>
            </a:prstGeom>
            <a:solidFill>
              <a:srgbClr val="F2AF00"/>
            </a:solid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76BA67F2-4E33-486C-B4E0-1F5C5A37E30C}"/>
                </a:ext>
              </a:extLst>
            </p:cNvPr>
            <p:cNvSpPr/>
            <p:nvPr/>
          </p:nvSpPr>
          <p:spPr>
            <a:xfrm>
              <a:off x="1678066" y="409620"/>
              <a:ext cx="1522958" cy="913774"/>
            </a:xfrm>
            <a:prstGeom prst="rect">
              <a:avLst/>
            </a:prstGeom>
            <a:solidFill>
              <a:schemeClr val="accent2"/>
            </a:solidFill>
            <a:ln>
              <a:noFill/>
            </a:ln>
            <a:effectLst/>
          </p:spPr>
          <p:txBody>
            <a:bodyPr spcFirstLastPara="0" vert="horz" wrap="square" lIns="81280" tIns="81280" rIns="81280" bIns="81280" numCol="1" spcCol="1270" anchor="ctr" anchorCtr="0">
              <a:noAutofit/>
            </a:bodyPr>
            <a:lstStyle/>
            <a:p>
              <a:pPr>
                <a:lnSpc>
                  <a:spcPct val="90000"/>
                </a:lnSpc>
                <a:spcBef>
                  <a:spcPts val="133"/>
                </a:spcBef>
                <a:spcAft>
                  <a:spcPts val="133"/>
                </a:spcAft>
              </a:pPr>
              <a:endParaRPr lang="en-GB" sz="1867" dirty="0">
                <a:solidFill>
                  <a:srgbClr val="FFFFFF"/>
                </a:solidFill>
                <a:latin typeface="Arial" panose="020B0604020202020204" pitchFamily="34" charset="0"/>
                <a:cs typeface="Arial" panose="020B0604020202020204" pitchFamily="34" charset="0"/>
              </a:endParaRPr>
            </a:p>
            <a:p>
              <a:pPr>
                <a:lnSpc>
                  <a:spcPct val="90000"/>
                </a:lnSpc>
                <a:spcBef>
                  <a:spcPts val="133"/>
                </a:spcBef>
                <a:spcAft>
                  <a:spcPts val="133"/>
                </a:spcAft>
              </a:pPr>
              <a:r>
                <a:rPr lang="en-US" sz="1867" dirty="0">
                  <a:solidFill>
                    <a:srgbClr val="FFFFFF"/>
                  </a:solidFill>
                  <a:latin typeface="Arial" panose="020B0604020202020204" pitchFamily="34" charset="0"/>
                  <a:cs typeface="Arial" panose="020B0604020202020204" pitchFamily="34" charset="0"/>
                </a:rPr>
                <a:t>“Our data is slowing down the business…</a:t>
              </a:r>
              <a:br>
                <a:rPr lang="en-US" sz="1867" dirty="0">
                  <a:solidFill>
                    <a:srgbClr val="FFFFFF"/>
                  </a:solidFill>
                  <a:latin typeface="Arial" panose="020B0604020202020204" pitchFamily="34" charset="0"/>
                  <a:cs typeface="Arial" panose="020B0604020202020204" pitchFamily="34" charset="0"/>
                </a:rPr>
              </a:br>
              <a:r>
                <a:rPr lang="en-US" sz="1867" dirty="0">
                  <a:solidFill>
                    <a:srgbClr val="FFFFFF"/>
                  </a:solidFill>
                  <a:latin typeface="Arial" panose="020B0604020202020204" pitchFamily="34" charset="0"/>
                  <a:cs typeface="Arial" panose="020B0604020202020204" pitchFamily="34" charset="0"/>
                </a:rPr>
                <a:t>it’s inaccurate, inconsistent, incomplete.”</a:t>
              </a:r>
              <a:endParaRPr lang="en-GB" sz="2667" dirty="0">
                <a:solidFill>
                  <a:srgbClr val="FFFFFF"/>
                </a:solidFill>
                <a:latin typeface="Arial" panose="020B0604020202020204" pitchFamily="34" charset="0"/>
                <a:cs typeface="Arial" panose="020B0604020202020204" pitchFamily="34" charset="0"/>
              </a:endParaRPr>
            </a:p>
            <a:p>
              <a:pPr>
                <a:lnSpc>
                  <a:spcPct val="90000"/>
                </a:lnSpc>
                <a:spcBef>
                  <a:spcPts val="133"/>
                </a:spcBef>
                <a:spcAft>
                  <a:spcPts val="133"/>
                </a:spcAft>
              </a:pPr>
              <a:endParaRPr lang="en-US" sz="1867" dirty="0">
                <a:solidFill>
                  <a:srgbClr val="FFFFFF"/>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84C49D49-13F1-47B3-911A-3467AF20B9A1}"/>
              </a:ext>
            </a:extLst>
          </p:cNvPr>
          <p:cNvGrpSpPr>
            <a:grpSpLocks noChangeAspect="1"/>
          </p:cNvGrpSpPr>
          <p:nvPr/>
        </p:nvGrpSpPr>
        <p:grpSpPr>
          <a:xfrm>
            <a:off x="1070760" y="4962530"/>
            <a:ext cx="2854295" cy="1180200"/>
            <a:chOff x="3353320" y="409620"/>
            <a:chExt cx="1522958" cy="913774"/>
          </a:xfrm>
          <a:solidFill>
            <a:schemeClr val="accent5">
              <a:lumMod val="40000"/>
              <a:lumOff val="60000"/>
            </a:schemeClr>
          </a:solidFill>
          <a:effectLst/>
        </p:grpSpPr>
        <p:sp>
          <p:nvSpPr>
            <p:cNvPr id="24" name="Rectangle 23">
              <a:extLst>
                <a:ext uri="{FF2B5EF4-FFF2-40B4-BE49-F238E27FC236}">
                  <a16:creationId xmlns:a16="http://schemas.microsoft.com/office/drawing/2014/main" id="{BFDDEB86-EB7F-4F11-ADDF-9B1FB00CA7BA}"/>
                </a:ext>
              </a:extLst>
            </p:cNvPr>
            <p:cNvSpPr/>
            <p:nvPr/>
          </p:nvSpPr>
          <p:spPr>
            <a:xfrm>
              <a:off x="3353320" y="409620"/>
              <a:ext cx="1522958" cy="913774"/>
            </a:xfrm>
            <a:prstGeom prst="rect">
              <a:avLst/>
            </a:prstGeom>
            <a:grp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E6FE0C50-B45D-4DBB-ADC1-5DC76AC4800F}"/>
                </a:ext>
              </a:extLst>
            </p:cNvPr>
            <p:cNvSpPr/>
            <p:nvPr/>
          </p:nvSpPr>
          <p:spPr>
            <a:xfrm>
              <a:off x="3353320" y="409620"/>
              <a:ext cx="1522957" cy="913774"/>
            </a:xfrm>
            <a:prstGeom prst="rect">
              <a:avLst/>
            </a:prstGeom>
            <a:solidFill>
              <a:schemeClr val="accent5"/>
            </a:solidFill>
            <a:ln>
              <a:noFill/>
            </a:ln>
            <a:effectLst/>
          </p:spPr>
          <p:txBody>
            <a:bodyPr spcFirstLastPara="0" vert="horz" wrap="square" lIns="81280" tIns="81280" rIns="81280" bIns="81280" numCol="1" spcCol="1270" anchor="ctr" anchorCtr="0">
              <a:noAutofit/>
            </a:bodyPr>
            <a:lstStyle/>
            <a:p>
              <a:pPr marL="88900">
                <a:lnSpc>
                  <a:spcPct val="90000"/>
                </a:lnSpc>
                <a:spcBef>
                  <a:spcPts val="133"/>
                </a:spcBef>
                <a:spcAft>
                  <a:spcPts val="133"/>
                </a:spcAft>
              </a:pPr>
              <a:r>
                <a:rPr lang="en-GB" sz="1867" dirty="0">
                  <a:solidFill>
                    <a:srgbClr val="FFFFFF"/>
                  </a:solidFill>
                  <a:latin typeface="Arial" panose="020B0604020202020204" pitchFamily="34" charset="0"/>
                  <a:cs typeface="Arial" panose="020B0604020202020204" pitchFamily="34" charset="0"/>
                </a:rPr>
                <a:t>“We struggle to get value out of the data we have.”</a:t>
              </a:r>
            </a:p>
          </p:txBody>
        </p:sp>
      </p:grpSp>
      <p:grpSp>
        <p:nvGrpSpPr>
          <p:cNvPr id="11" name="Group 10">
            <a:extLst>
              <a:ext uri="{FF2B5EF4-FFF2-40B4-BE49-F238E27FC236}">
                <a16:creationId xmlns:a16="http://schemas.microsoft.com/office/drawing/2014/main" id="{F33E9670-D9AE-4C48-832C-99646542C60D}"/>
              </a:ext>
            </a:extLst>
          </p:cNvPr>
          <p:cNvGrpSpPr>
            <a:grpSpLocks noChangeAspect="1"/>
          </p:cNvGrpSpPr>
          <p:nvPr/>
        </p:nvGrpSpPr>
        <p:grpSpPr>
          <a:xfrm>
            <a:off x="8785514" y="4125587"/>
            <a:ext cx="2854296" cy="1180200"/>
            <a:chOff x="5028574" y="409620"/>
            <a:chExt cx="1522958" cy="913774"/>
          </a:xfrm>
          <a:solidFill>
            <a:schemeClr val="bg2">
              <a:lumMod val="75000"/>
            </a:schemeClr>
          </a:solidFill>
          <a:effectLst/>
        </p:grpSpPr>
        <p:sp>
          <p:nvSpPr>
            <p:cNvPr id="22" name="Rectangle 21">
              <a:extLst>
                <a:ext uri="{FF2B5EF4-FFF2-40B4-BE49-F238E27FC236}">
                  <a16:creationId xmlns:a16="http://schemas.microsoft.com/office/drawing/2014/main" id="{A5797A11-9EE3-410B-8AD3-34694977424D}"/>
                </a:ext>
              </a:extLst>
            </p:cNvPr>
            <p:cNvSpPr/>
            <p:nvPr/>
          </p:nvSpPr>
          <p:spPr>
            <a:xfrm>
              <a:off x="5028574" y="409620"/>
              <a:ext cx="1522958" cy="913774"/>
            </a:xfrm>
            <a:prstGeom prst="rect">
              <a:avLst/>
            </a:prstGeom>
            <a:grp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9C203BC1-277C-4343-8A76-51E26C2CF0DC}"/>
                </a:ext>
              </a:extLst>
            </p:cNvPr>
            <p:cNvSpPr/>
            <p:nvPr/>
          </p:nvSpPr>
          <p:spPr>
            <a:xfrm>
              <a:off x="5028574" y="409620"/>
              <a:ext cx="1522958" cy="913774"/>
            </a:xfrm>
            <a:prstGeom prst="rect">
              <a:avLst/>
            </a:prstGeom>
            <a:solidFill>
              <a:schemeClr val="bg2">
                <a:lumMod val="50000"/>
              </a:schemeClr>
            </a:solidFill>
            <a:ln>
              <a:noFill/>
            </a:ln>
            <a:effectLst/>
          </p:spPr>
          <p:txBody>
            <a:bodyPr spcFirstLastPara="0" vert="horz" wrap="square" lIns="81280" tIns="81280" rIns="81280" bIns="81280" numCol="1" spcCol="1270" anchor="ctr" anchorCtr="0">
              <a:noAutofit/>
            </a:bodyPr>
            <a:lstStyle/>
            <a:p>
              <a:pPr>
                <a:lnSpc>
                  <a:spcPct val="90000"/>
                </a:lnSpc>
                <a:spcBef>
                  <a:spcPts val="133"/>
                </a:spcBef>
                <a:spcAft>
                  <a:spcPts val="133"/>
                </a:spcAft>
              </a:pPr>
              <a:r>
                <a:rPr lang="en-GB" sz="1867" dirty="0">
                  <a:solidFill>
                    <a:srgbClr val="FFFFFF"/>
                  </a:solidFill>
                  <a:latin typeface="Arial" panose="020B0604020202020204" pitchFamily="34" charset="0"/>
                  <a:cs typeface="Arial" panose="020B0604020202020204" pitchFamily="34" charset="0"/>
                </a:rPr>
                <a:t>“We don’t have the   resources to deal with data governance.”</a:t>
              </a:r>
            </a:p>
          </p:txBody>
        </p:sp>
      </p:grpSp>
      <p:grpSp>
        <p:nvGrpSpPr>
          <p:cNvPr id="12" name="Group 11">
            <a:extLst>
              <a:ext uri="{FF2B5EF4-FFF2-40B4-BE49-F238E27FC236}">
                <a16:creationId xmlns:a16="http://schemas.microsoft.com/office/drawing/2014/main" id="{BFBEBA25-665F-4FE0-A438-68E696069C08}"/>
              </a:ext>
            </a:extLst>
          </p:cNvPr>
          <p:cNvGrpSpPr>
            <a:grpSpLocks noChangeAspect="1"/>
          </p:cNvGrpSpPr>
          <p:nvPr/>
        </p:nvGrpSpPr>
        <p:grpSpPr>
          <a:xfrm>
            <a:off x="1070757" y="1536763"/>
            <a:ext cx="2854296" cy="1180200"/>
            <a:chOff x="1678066" y="1475691"/>
            <a:chExt cx="1522958" cy="913774"/>
          </a:xfrm>
          <a:effectLst/>
        </p:grpSpPr>
        <p:sp>
          <p:nvSpPr>
            <p:cNvPr id="20" name="Rectangle 19">
              <a:extLst>
                <a:ext uri="{FF2B5EF4-FFF2-40B4-BE49-F238E27FC236}">
                  <a16:creationId xmlns:a16="http://schemas.microsoft.com/office/drawing/2014/main" id="{61A616F7-AF91-4FA1-B928-E3F37FC0AECC}"/>
                </a:ext>
              </a:extLst>
            </p:cNvPr>
            <p:cNvSpPr/>
            <p:nvPr/>
          </p:nvSpPr>
          <p:spPr>
            <a:xfrm>
              <a:off x="1678066" y="1475691"/>
              <a:ext cx="1522958" cy="913774"/>
            </a:xfrm>
            <a:prstGeom prst="rect">
              <a:avLst/>
            </a:prstGeom>
            <a:solidFill>
              <a:schemeClr val="accent1"/>
            </a:solid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A202C6D6-AA00-4A67-BF47-EFCB9FA172F5}"/>
                </a:ext>
              </a:extLst>
            </p:cNvPr>
            <p:cNvSpPr/>
            <p:nvPr/>
          </p:nvSpPr>
          <p:spPr>
            <a:xfrm>
              <a:off x="1678066" y="1475691"/>
              <a:ext cx="1522958" cy="913774"/>
            </a:xfrm>
            <a:prstGeom prst="rect">
              <a:avLst/>
            </a:prstGeom>
            <a:noFill/>
            <a:ln>
              <a:noFill/>
            </a:ln>
            <a:effectLst/>
          </p:spPr>
          <p:txBody>
            <a:bodyPr spcFirstLastPara="0" vert="horz" wrap="square" lIns="81280" tIns="81280" rIns="81280" bIns="81280" numCol="1" spcCol="1270" anchor="ctr" anchorCtr="0">
              <a:noAutofit/>
            </a:bodyPr>
            <a:lstStyle/>
            <a:p>
              <a:pPr defTabSz="1205149">
                <a:lnSpc>
                  <a:spcPct val="90000"/>
                </a:lnSpc>
                <a:spcBef>
                  <a:spcPts val="133"/>
                </a:spcBef>
                <a:spcAft>
                  <a:spcPts val="133"/>
                </a:spcAft>
                <a:defRPr/>
              </a:pPr>
              <a:r>
                <a:rPr lang="en-US" sz="1867" dirty="0">
                  <a:solidFill>
                    <a:schemeClr val="bg1"/>
                  </a:solidFill>
                  <a:latin typeface="Arial" panose="020B0604020202020204" pitchFamily="34" charset="0"/>
                  <a:cs typeface="Arial" panose="020B0604020202020204" pitchFamily="34" charset="0"/>
                </a:rPr>
                <a:t>“Stakeholders should have access wherever, whenever.”</a:t>
              </a:r>
              <a:endParaRPr lang="en-GB" sz="1867" dirty="0">
                <a:solidFill>
                  <a:schemeClr val="bg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E32E5B41-CA2C-4652-B531-C40C67B17AD3}"/>
              </a:ext>
            </a:extLst>
          </p:cNvPr>
          <p:cNvGrpSpPr>
            <a:grpSpLocks noChangeAspect="1"/>
          </p:cNvGrpSpPr>
          <p:nvPr/>
        </p:nvGrpSpPr>
        <p:grpSpPr>
          <a:xfrm>
            <a:off x="560327" y="3245538"/>
            <a:ext cx="2854295" cy="1180200"/>
            <a:chOff x="5028574" y="1475691"/>
            <a:chExt cx="1522958" cy="913774"/>
          </a:xfrm>
          <a:solidFill>
            <a:schemeClr val="bg1">
              <a:lumMod val="75000"/>
            </a:schemeClr>
          </a:solidFill>
          <a:effectLst/>
        </p:grpSpPr>
        <p:sp>
          <p:nvSpPr>
            <p:cNvPr id="18" name="Rectangle 17">
              <a:extLst>
                <a:ext uri="{FF2B5EF4-FFF2-40B4-BE49-F238E27FC236}">
                  <a16:creationId xmlns:a16="http://schemas.microsoft.com/office/drawing/2014/main" id="{49852080-1EE2-443E-9BC6-7F85D9B13FD1}"/>
                </a:ext>
              </a:extLst>
            </p:cNvPr>
            <p:cNvSpPr/>
            <p:nvPr/>
          </p:nvSpPr>
          <p:spPr>
            <a:xfrm>
              <a:off x="5028574" y="1475691"/>
              <a:ext cx="1522958" cy="913774"/>
            </a:xfrm>
            <a:prstGeom prst="rect">
              <a:avLst/>
            </a:prstGeom>
            <a:grp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8883129C-A7F3-4F93-90BB-787742B07B3D}"/>
                </a:ext>
              </a:extLst>
            </p:cNvPr>
            <p:cNvSpPr/>
            <p:nvPr/>
          </p:nvSpPr>
          <p:spPr>
            <a:xfrm>
              <a:off x="5028574" y="1475691"/>
              <a:ext cx="1522958" cy="913774"/>
            </a:xfrm>
            <a:prstGeom prst="rect">
              <a:avLst/>
            </a:prstGeom>
            <a:solidFill>
              <a:schemeClr val="bg1">
                <a:lumMod val="50000"/>
              </a:schemeClr>
            </a:solidFill>
            <a:ln>
              <a:noFill/>
            </a:ln>
            <a:effectLst/>
          </p:spPr>
          <p:txBody>
            <a:bodyPr spcFirstLastPara="0" vert="horz" wrap="square" lIns="81280" tIns="81280" rIns="81280" bIns="81280" numCol="1" spcCol="1270" anchor="ctr" anchorCtr="0">
              <a:noAutofit/>
            </a:bodyPr>
            <a:lstStyle/>
            <a:p>
              <a:pPr marL="88900">
                <a:lnSpc>
                  <a:spcPct val="90000"/>
                </a:lnSpc>
                <a:spcBef>
                  <a:spcPts val="133"/>
                </a:spcBef>
                <a:spcAft>
                  <a:spcPts val="133"/>
                </a:spcAft>
              </a:pPr>
              <a:r>
                <a:rPr lang="en-GB" sz="1867" dirty="0">
                  <a:solidFill>
                    <a:srgbClr val="FFFFFF"/>
                  </a:solidFill>
                  <a:latin typeface="Arial" panose="020B0604020202020204" pitchFamily="34" charset="0"/>
                  <a:cs typeface="Arial" panose="020B0604020202020204" pitchFamily="34" charset="0"/>
                </a:rPr>
                <a:t>“I have to duplicate work in multiple systems.”</a:t>
              </a:r>
            </a:p>
          </p:txBody>
        </p:sp>
      </p:grpSp>
      <p:grpSp>
        <p:nvGrpSpPr>
          <p:cNvPr id="15" name="Group 14">
            <a:extLst>
              <a:ext uri="{FF2B5EF4-FFF2-40B4-BE49-F238E27FC236}">
                <a16:creationId xmlns:a16="http://schemas.microsoft.com/office/drawing/2014/main" id="{11F9C154-B36A-4F94-834A-FF3D2EB89C97}"/>
              </a:ext>
            </a:extLst>
          </p:cNvPr>
          <p:cNvGrpSpPr>
            <a:grpSpLocks noChangeAspect="1"/>
          </p:cNvGrpSpPr>
          <p:nvPr/>
        </p:nvGrpSpPr>
        <p:grpSpPr>
          <a:xfrm>
            <a:off x="6597013" y="5479608"/>
            <a:ext cx="2854295" cy="1268435"/>
            <a:chOff x="3662201" y="-56693"/>
            <a:chExt cx="1675252" cy="1380087"/>
          </a:xfrm>
          <a:solidFill>
            <a:schemeClr val="accent6">
              <a:lumMod val="60000"/>
              <a:lumOff val="40000"/>
            </a:schemeClr>
          </a:solidFill>
          <a:effectLst/>
        </p:grpSpPr>
        <p:sp>
          <p:nvSpPr>
            <p:cNvPr id="16" name="Rectangle 15">
              <a:extLst>
                <a:ext uri="{FF2B5EF4-FFF2-40B4-BE49-F238E27FC236}">
                  <a16:creationId xmlns:a16="http://schemas.microsoft.com/office/drawing/2014/main" id="{D2344122-A3FC-4E8B-9B57-3769E13D7919}"/>
                </a:ext>
              </a:extLst>
            </p:cNvPr>
            <p:cNvSpPr/>
            <p:nvPr/>
          </p:nvSpPr>
          <p:spPr>
            <a:xfrm>
              <a:off x="3662201" y="-56693"/>
              <a:ext cx="1214077" cy="1380087"/>
            </a:xfrm>
            <a:prstGeom prst="rect">
              <a:avLst/>
            </a:prstGeom>
            <a:grpFill/>
            <a:ln w="38100" cap="flat" cmpd="sng" algn="ctr">
              <a:noFill/>
              <a:prstDash val="solid"/>
            </a:ln>
            <a:effectLst/>
          </p:spPr>
          <p:txBody>
            <a:bodyPr/>
            <a:lstStyle/>
            <a:p>
              <a:pPr>
                <a:defRPr/>
              </a:pPr>
              <a:endParaRPr lang="en-US" sz="2400" kern="0" dirty="0">
                <a:solidFill>
                  <a:srgbClr val="444444"/>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97E3FF76-8470-4A9C-8363-5F6D87CEE5D6}"/>
                </a:ext>
              </a:extLst>
            </p:cNvPr>
            <p:cNvSpPr/>
            <p:nvPr/>
          </p:nvSpPr>
          <p:spPr>
            <a:xfrm>
              <a:off x="3662202" y="-56693"/>
              <a:ext cx="1675251" cy="1380087"/>
            </a:xfrm>
            <a:prstGeom prst="rect">
              <a:avLst/>
            </a:prstGeom>
            <a:solidFill>
              <a:schemeClr val="accent6"/>
            </a:solidFill>
            <a:ln>
              <a:noFill/>
            </a:ln>
            <a:effectLst/>
          </p:spPr>
          <p:txBody>
            <a:bodyPr spcFirstLastPara="0" vert="horz" wrap="square" lIns="81280" tIns="81280" rIns="81280" bIns="81280" numCol="1" spcCol="1270" anchor="ctr" anchorCtr="0">
              <a:noAutofit/>
            </a:bodyPr>
            <a:lstStyle/>
            <a:p>
              <a:pPr>
                <a:lnSpc>
                  <a:spcPct val="90000"/>
                </a:lnSpc>
                <a:spcBef>
                  <a:spcPts val="133"/>
                </a:spcBef>
                <a:spcAft>
                  <a:spcPts val="133"/>
                </a:spcAft>
              </a:pPr>
              <a:r>
                <a:rPr lang="en-GB" sz="1867" dirty="0">
                  <a:solidFill>
                    <a:srgbClr val="FFFFFF"/>
                  </a:solidFill>
                  <a:latin typeface="Arial" panose="020B0604020202020204" pitchFamily="34" charset="0"/>
                  <a:cs typeface="Arial" panose="020B0604020202020204" pitchFamily="34" charset="0"/>
                </a:rPr>
                <a:t>“</a:t>
              </a:r>
              <a:r>
                <a:rPr lang="en-US" sz="1867" dirty="0">
                  <a:solidFill>
                    <a:srgbClr val="FFFFFF"/>
                  </a:solidFill>
                  <a:latin typeface="Arial" panose="020B0604020202020204" pitchFamily="34" charset="0"/>
                  <a:cs typeface="Arial" panose="020B0604020202020204" pitchFamily="34" charset="0"/>
                </a:rPr>
                <a:t>Our data is distributed across the organisation and resides in silos.</a:t>
              </a:r>
              <a:r>
                <a:rPr lang="en-GB" sz="1867" dirty="0">
                  <a:solidFill>
                    <a:srgbClr val="FFFFFF"/>
                  </a:solidFill>
                  <a:latin typeface="Arial" panose="020B0604020202020204" pitchFamily="34" charset="0"/>
                  <a:cs typeface="Arial" panose="020B0604020202020204" pitchFamily="34" charset="0"/>
                </a:rPr>
                <a:t>”</a:t>
              </a:r>
            </a:p>
          </p:txBody>
        </p:sp>
      </p:grpSp>
      <p:grpSp>
        <p:nvGrpSpPr>
          <p:cNvPr id="33" name="Group 32">
            <a:extLst>
              <a:ext uri="{FF2B5EF4-FFF2-40B4-BE49-F238E27FC236}">
                <a16:creationId xmlns:a16="http://schemas.microsoft.com/office/drawing/2014/main" id="{0B7CBDB2-C3CA-4EB9-ACFF-881609CC19D2}"/>
              </a:ext>
            </a:extLst>
          </p:cNvPr>
          <p:cNvGrpSpPr/>
          <p:nvPr/>
        </p:nvGrpSpPr>
        <p:grpSpPr>
          <a:xfrm>
            <a:off x="3645037" y="2606361"/>
            <a:ext cx="4723510" cy="3279041"/>
            <a:chOff x="3655805" y="2520893"/>
            <a:chExt cx="4723510" cy="3279041"/>
          </a:xfrm>
        </p:grpSpPr>
        <p:pic>
          <p:nvPicPr>
            <p:cNvPr id="14" name="Picture 13">
              <a:extLst>
                <a:ext uri="{FF2B5EF4-FFF2-40B4-BE49-F238E27FC236}">
                  <a16:creationId xmlns:a16="http://schemas.microsoft.com/office/drawing/2014/main" id="{3EF7A337-914B-4FAF-94DD-E7D6770DCDBE}"/>
                </a:ext>
              </a:extLst>
            </p:cNvPr>
            <p:cNvPicPr>
              <a:picLocks noChangeAspect="1"/>
            </p:cNvPicPr>
            <p:nvPr/>
          </p:nvPicPr>
          <p:blipFill>
            <a:blip r:embed="rId3"/>
            <a:stretch>
              <a:fillRect/>
            </a:stretch>
          </p:blipFill>
          <p:spPr>
            <a:xfrm>
              <a:off x="3655805" y="2520893"/>
              <a:ext cx="4723510" cy="3279041"/>
            </a:xfrm>
            <a:prstGeom prst="rect">
              <a:avLst/>
            </a:prstGeom>
          </p:spPr>
        </p:pic>
        <p:sp>
          <p:nvSpPr>
            <p:cNvPr id="30" name="Oval 29">
              <a:extLst>
                <a:ext uri="{FF2B5EF4-FFF2-40B4-BE49-F238E27FC236}">
                  <a16:creationId xmlns:a16="http://schemas.microsoft.com/office/drawing/2014/main" id="{A6B0819B-833E-4035-9847-1E012D29BEBB}"/>
                </a:ext>
              </a:extLst>
            </p:cNvPr>
            <p:cNvSpPr/>
            <p:nvPr/>
          </p:nvSpPr>
          <p:spPr>
            <a:xfrm>
              <a:off x="5382514" y="3879132"/>
              <a:ext cx="664972" cy="673998"/>
            </a:xfrm>
            <a:prstGeom prst="ellipse">
              <a:avLst/>
            </a:prstGeom>
            <a:solidFill>
              <a:srgbClr val="531C64"/>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ctr" defTabSz="612000">
                <a:lnSpc>
                  <a:spcPct val="100000"/>
                </a:lnSpc>
                <a:spcAft>
                  <a:spcPts val="600"/>
                </a:spcAft>
                <a:buClr>
                  <a:schemeClr val="bg1"/>
                </a:buClr>
                <a:buSzPct val="80000"/>
                <a:buFont typeface="Arial" panose="020B0604020202020204" pitchFamily="34" charset="0"/>
                <a:buNone/>
                <a:tabLst>
                  <a:tab pos="180000" algn="l"/>
                </a:tabLst>
              </a:pPr>
              <a:endParaRPr lang="en-ZA" sz="600" dirty="0">
                <a:solidFill>
                  <a:schemeClr val="bg1"/>
                </a:solidFill>
              </a:endParaRPr>
            </a:p>
          </p:txBody>
        </p:sp>
        <p:sp>
          <p:nvSpPr>
            <p:cNvPr id="31" name="TextBox 30">
              <a:extLst>
                <a:ext uri="{FF2B5EF4-FFF2-40B4-BE49-F238E27FC236}">
                  <a16:creationId xmlns:a16="http://schemas.microsoft.com/office/drawing/2014/main" id="{B72783CA-94B8-48A6-BF7A-6E883B61887B}"/>
                </a:ext>
              </a:extLst>
            </p:cNvPr>
            <p:cNvSpPr txBox="1"/>
            <p:nvPr/>
          </p:nvSpPr>
          <p:spPr>
            <a:xfrm>
              <a:off x="5251885" y="4083683"/>
              <a:ext cx="1034089" cy="369332"/>
            </a:xfrm>
            <a:prstGeom prst="rect">
              <a:avLst/>
            </a:prstGeom>
          </p:spPr>
          <p:txBody>
            <a:bodyPr vert="horz" wrap="square" lIns="90000" tIns="45720" rIns="90000" bIns="45720" rtlCol="0">
              <a:spAutoFit/>
            </a:bodyPr>
            <a:lstStyle/>
            <a:p>
              <a:pPr marL="14700" marR="0" algn="ctr" defTabSz="540000" rtl="0" eaLnBrk="1" fontAlgn="auto" latinLnBrk="0" hangingPunct="1">
                <a:spcAft>
                  <a:spcPts val="600"/>
                </a:spcAft>
                <a:buClr>
                  <a:schemeClr val="tx1"/>
                </a:buClr>
                <a:buSzPct val="90000"/>
                <a:tabLst>
                  <a:tab pos="180000" algn="l"/>
                </a:tabLst>
              </a:pPr>
              <a:r>
                <a:rPr kumimoji="0" lang="en-ZA" b="1" i="0" u="none" strike="noStrike" kern="1200" cap="none" spc="0" normalizeH="0" baseline="0" noProof="0" dirty="0">
                  <a:ln>
                    <a:noFill/>
                  </a:ln>
                  <a:solidFill>
                    <a:schemeClr val="bg1"/>
                  </a:solidFill>
                  <a:effectLst/>
                  <a:uLnTx/>
                  <a:uFillTx/>
                  <a:latin typeface="+mn-lt"/>
                  <a:ea typeface="+mn-ea"/>
                  <a:cs typeface="+mn-cs"/>
                </a:rPr>
                <a:t>IT / OT</a:t>
              </a:r>
            </a:p>
          </p:txBody>
        </p:sp>
      </p:grpSp>
    </p:spTree>
    <p:extLst>
      <p:ext uri="{BB962C8B-B14F-4D97-AF65-F5344CB8AC3E}">
        <p14:creationId xmlns:p14="http://schemas.microsoft.com/office/powerpoint/2010/main" val="129180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asons for an Integrated Development Environment - VantageOne Software">
            <a:extLst>
              <a:ext uri="{FF2B5EF4-FFF2-40B4-BE49-F238E27FC236}">
                <a16:creationId xmlns:a16="http://schemas.microsoft.com/office/drawing/2014/main" id="{66A7D441-F0F9-4A0B-A359-FA6C7BA142C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056" b="91389" l="10000" r="90625">
                        <a14:foregroundMark x1="20313" y1="29722" x2="20313" y2="29722"/>
                        <a14:foregroundMark x1="10208" y1="51944" x2="10208" y2="51944"/>
                        <a14:foregroundMark x1="11146" y1="59167" x2="11146" y2="59167"/>
                        <a14:foregroundMark x1="33438" y1="51667" x2="33438" y2="51667"/>
                        <a14:foregroundMark x1="33646" y1="58333" x2="33646" y2="58333"/>
                        <a14:foregroundMark x1="30729" y1="58889" x2="30729" y2="58889"/>
                        <a14:foregroundMark x1="29896" y1="58333" x2="29896" y2="58333"/>
                        <a14:foregroundMark x1="30208" y1="57500" x2="30208" y2="57500"/>
                        <a14:foregroundMark x1="31354" y1="55000" x2="31354" y2="55000"/>
                        <a14:foregroundMark x1="31563" y1="57500" x2="31563" y2="57500"/>
                        <a14:foregroundMark x1="31042" y1="58611" x2="31042" y2="58611"/>
                        <a14:foregroundMark x1="30208" y1="58333" x2="30208" y2="58333"/>
                        <a14:foregroundMark x1="46146" y1="51667" x2="46146" y2="51667"/>
                        <a14:foregroundMark x1="73229" y1="63611" x2="73229" y2="63611"/>
                        <a14:foregroundMark x1="90625" y1="60278" x2="90625" y2="60278"/>
                        <a14:foregroundMark x1="86250" y1="63611" x2="86250" y2="63611"/>
                        <a14:foregroundMark x1="84583" y1="59722" x2="84583" y2="59722"/>
                        <a14:foregroundMark x1="83646" y1="8056" x2="83646" y2="8056"/>
                        <a14:foregroundMark x1="18438" y1="74722" x2="18438" y2="74722"/>
                        <a14:foregroundMark x1="18958" y1="77222" x2="18958" y2="77222"/>
                        <a14:foregroundMark x1="68438" y1="40000" x2="68438" y2="40000"/>
                        <a14:foregroundMark x1="18333" y1="80556" x2="18333" y2="80556"/>
                        <a14:foregroundMark x1="71979" y1="73333" x2="71979" y2="73333"/>
                        <a14:foregroundMark x1="19063" y1="36111" x2="19063" y2="36111"/>
                        <a14:foregroundMark x1="15313" y1="58611" x2="15313" y2="58611"/>
                        <a14:foregroundMark x1="31771" y1="61667" x2="31771" y2="61667"/>
                        <a14:foregroundMark x1="35208" y1="48611" x2="35208" y2="48611"/>
                        <a14:foregroundMark x1="48646" y1="54722" x2="48646" y2="54722"/>
                        <a14:foregroundMark x1="43333" y1="55556" x2="43333" y2="55556"/>
                        <a14:foregroundMark x1="60729" y1="30278" x2="60729" y2="30278"/>
                        <a14:foregroundMark x1="49688" y1="52778" x2="49688" y2="52778"/>
                        <a14:foregroundMark x1="58021" y1="63889" x2="58021" y2="63889"/>
                        <a14:foregroundMark x1="59479" y1="58889" x2="59479" y2="58889"/>
                        <a14:foregroundMark x1="61354" y1="66667" x2="61354" y2="66667"/>
                        <a14:foregroundMark x1="62187" y1="64722" x2="62187" y2="64722"/>
                        <a14:foregroundMark x1="62396" y1="65278" x2="62396" y2="65278"/>
                        <a14:foregroundMark x1="61563" y1="64167" x2="61563" y2="64167"/>
                        <a14:foregroundMark x1="61771" y1="65556" x2="61771" y2="65556"/>
                        <a14:foregroundMark x1="61250" y1="67500" x2="61250" y2="67500"/>
                        <a14:foregroundMark x1="62187" y1="65556" x2="62187" y2="65556"/>
                        <a14:foregroundMark x1="62917" y1="65278" x2="62917" y2="65278"/>
                        <a14:foregroundMark x1="62292" y1="63333" x2="62292" y2="63333"/>
                        <a14:foregroundMark x1="61979" y1="65833" x2="61979" y2="65833"/>
                        <a14:foregroundMark x1="36458" y1="91389" x2="36458" y2="91389"/>
                        <a14:foregroundMark x1="37396" y1="90278" x2="37396" y2="90278"/>
                        <a14:foregroundMark x1="19688" y1="20556" x2="19688" y2="20556"/>
                        <a14:foregroundMark x1="85208" y1="58611" x2="85208" y2="58611"/>
                        <a14:foregroundMark x1="37500" y1="79167" x2="37500" y2="79167"/>
                        <a14:foregroundMark x1="35729" y1="84167" x2="35729" y2="84167"/>
                        <a14:foregroundMark x1="84479" y1="65833" x2="84479" y2="65833"/>
                        <a14:foregroundMark x1="86042" y1="56944" x2="86042" y2="56944"/>
                        <a14:foregroundMark x1="85833" y1="57500" x2="85833" y2="57500"/>
                        <a14:foregroundMark x1="85521" y1="58333" x2="85521" y2="58333"/>
                        <a14:foregroundMark x1="85521" y1="56389" x2="85521" y2="56389"/>
                        <a14:foregroundMark x1="86042" y1="56944" x2="86042" y2="56944"/>
                        <a14:foregroundMark x1="86771" y1="58611" x2="86771" y2="58611"/>
                        <a14:foregroundMark x1="85625" y1="58889" x2="85625" y2="58889"/>
                        <a14:foregroundMark x1="85521" y1="56667" x2="85521" y2="56667"/>
                        <a14:foregroundMark x1="85833" y1="57500" x2="85833" y2="57500"/>
                        <a14:foregroundMark x1="61146" y1="67222" x2="61458" y2="67778"/>
                        <a14:foregroundMark x1="62500" y1="66111" x2="62500" y2="66111"/>
                        <a14:foregroundMark x1="34896" y1="79444" x2="35833" y2="83889"/>
                        <a14:foregroundMark x1="86771" y1="57222" x2="85521" y2="56944"/>
                        <a14:backgroundMark x1="37083" y1="63889" x2="37083" y2="63889"/>
                        <a14:backgroundMark x1="65104" y1="47778" x2="65104" y2="47778"/>
                        <a14:backgroundMark x1="75521" y1="43889" x2="75521" y2="43889"/>
                        <a14:backgroundMark x1="81354" y1="57222" x2="81354" y2="57222"/>
                        <a14:backgroundMark x1="66250" y1="60833" x2="66250" y2="60833"/>
                        <a14:backgroundMark x1="78021" y1="48611" x2="78021" y2="48611"/>
                        <a14:backgroundMark x1="38438" y1="55556" x2="38438" y2="55556"/>
                        <a14:backgroundMark x1="37604" y1="51111" x2="37604" y2="51111"/>
                        <a14:backgroundMark x1="44167" y1="30833" x2="44167" y2="30833"/>
                        <a14:backgroundMark x1="43438" y1="32222" x2="43438" y2="32222"/>
                        <a14:backgroundMark x1="43438" y1="34444" x2="43438" y2="34444"/>
                        <a14:backgroundMark x1="19063" y1="65278" x2="21875" y2="56667"/>
                        <a14:backgroundMark x1="21354" y1="54444" x2="21458" y2="51944"/>
                        <a14:backgroundMark x1="21979" y1="52500" x2="20938" y2="56667"/>
                        <a14:backgroundMark x1="21979" y1="54167" x2="21458" y2="53056"/>
                      </a14:backgroundRemoval>
                    </a14:imgEffect>
                  </a14:imgLayer>
                </a14:imgProps>
              </a:ext>
              <a:ext uri="{28A0092B-C50C-407E-A947-70E740481C1C}">
                <a14:useLocalDpi xmlns:a14="http://schemas.microsoft.com/office/drawing/2010/main" val="0"/>
              </a:ext>
            </a:extLst>
          </a:blip>
          <a:srcRect/>
          <a:stretch>
            <a:fillRect/>
          </a:stretch>
        </p:blipFill>
        <p:spPr bwMode="auto">
          <a:xfrm>
            <a:off x="1877627" y="2277169"/>
            <a:ext cx="8436745" cy="316377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0C5D8E8-A3F6-4738-B2AA-CDE944722A1B}"/>
              </a:ext>
            </a:extLst>
          </p:cNvPr>
          <p:cNvSpPr txBox="1"/>
          <p:nvPr/>
        </p:nvSpPr>
        <p:spPr>
          <a:xfrm>
            <a:off x="5934071" y="1312837"/>
            <a:ext cx="2776509" cy="1109450"/>
          </a:xfrm>
          <a:prstGeom prst="rect">
            <a:avLst/>
          </a:prstGeom>
          <a:noFill/>
        </p:spPr>
        <p:txBody>
          <a:bodyPr wrap="square" rtlCol="0">
            <a:spAutoFit/>
          </a:bodyPr>
          <a:lstStyle/>
          <a:p>
            <a:pPr>
              <a:lnSpc>
                <a:spcPts val="4000"/>
              </a:lnSpc>
            </a:pPr>
            <a:r>
              <a:rPr lang="en-US" sz="3600" dirty="0"/>
              <a:t>Case </a:t>
            </a:r>
            <a:r>
              <a:rPr lang="en-US" sz="3200" dirty="0"/>
              <a:t>Resolution</a:t>
            </a:r>
          </a:p>
        </p:txBody>
      </p:sp>
      <p:sp>
        <p:nvSpPr>
          <p:cNvPr id="9" name="TextBox 8">
            <a:extLst>
              <a:ext uri="{FF2B5EF4-FFF2-40B4-BE49-F238E27FC236}">
                <a16:creationId xmlns:a16="http://schemas.microsoft.com/office/drawing/2014/main" id="{2F972EE4-3CFD-4E71-8EC9-A52559B9594B}"/>
              </a:ext>
            </a:extLst>
          </p:cNvPr>
          <p:cNvSpPr txBox="1"/>
          <p:nvPr/>
        </p:nvSpPr>
        <p:spPr>
          <a:xfrm>
            <a:off x="9731121" y="3859059"/>
            <a:ext cx="1944940" cy="1007666"/>
          </a:xfrm>
          <a:prstGeom prst="rect">
            <a:avLst/>
          </a:prstGeom>
          <a:noFill/>
        </p:spPr>
        <p:txBody>
          <a:bodyPr wrap="square" rtlCol="0">
            <a:spAutoFit/>
          </a:bodyPr>
          <a:lstStyle/>
          <a:p>
            <a:pPr algn="ctr">
              <a:lnSpc>
                <a:spcPts val="3600"/>
              </a:lnSpc>
            </a:pPr>
            <a:r>
              <a:rPr lang="en-US" sz="2800" dirty="0"/>
              <a:t>Supply Chain</a:t>
            </a:r>
          </a:p>
        </p:txBody>
      </p:sp>
      <p:sp>
        <p:nvSpPr>
          <p:cNvPr id="10" name="TextBox 9">
            <a:extLst>
              <a:ext uri="{FF2B5EF4-FFF2-40B4-BE49-F238E27FC236}">
                <a16:creationId xmlns:a16="http://schemas.microsoft.com/office/drawing/2014/main" id="{0F6F3623-5836-4050-B55F-FD90B5DAC369}"/>
              </a:ext>
            </a:extLst>
          </p:cNvPr>
          <p:cNvSpPr txBox="1"/>
          <p:nvPr/>
        </p:nvSpPr>
        <p:spPr>
          <a:xfrm>
            <a:off x="232183" y="4369653"/>
            <a:ext cx="2224427" cy="1007666"/>
          </a:xfrm>
          <a:prstGeom prst="rect">
            <a:avLst/>
          </a:prstGeom>
          <a:noFill/>
        </p:spPr>
        <p:txBody>
          <a:bodyPr wrap="square" rtlCol="0">
            <a:spAutoFit/>
          </a:bodyPr>
          <a:lstStyle/>
          <a:p>
            <a:pPr>
              <a:lnSpc>
                <a:spcPts val="3600"/>
              </a:lnSpc>
            </a:pPr>
            <a:r>
              <a:rPr lang="en-US" sz="2800" dirty="0"/>
              <a:t>Customer Acquisition</a:t>
            </a:r>
          </a:p>
        </p:txBody>
      </p:sp>
      <p:sp>
        <p:nvSpPr>
          <p:cNvPr id="11" name="TextBox 10">
            <a:extLst>
              <a:ext uri="{FF2B5EF4-FFF2-40B4-BE49-F238E27FC236}">
                <a16:creationId xmlns:a16="http://schemas.microsoft.com/office/drawing/2014/main" id="{F0DF6D63-39D9-413A-8839-294EEF3890C1}"/>
              </a:ext>
            </a:extLst>
          </p:cNvPr>
          <p:cNvSpPr txBox="1"/>
          <p:nvPr/>
        </p:nvSpPr>
        <p:spPr>
          <a:xfrm>
            <a:off x="2940691" y="5678987"/>
            <a:ext cx="1944940" cy="647048"/>
          </a:xfrm>
          <a:prstGeom prst="rect">
            <a:avLst/>
          </a:prstGeom>
          <a:noFill/>
        </p:spPr>
        <p:txBody>
          <a:bodyPr wrap="square" rtlCol="0">
            <a:spAutoFit/>
          </a:bodyPr>
          <a:lstStyle/>
          <a:p>
            <a:pPr algn="ctr"/>
            <a:r>
              <a:rPr lang="en-US" sz="3600" dirty="0"/>
              <a:t>Security</a:t>
            </a:r>
          </a:p>
        </p:txBody>
      </p:sp>
      <p:sp>
        <p:nvSpPr>
          <p:cNvPr id="12" name="TextBox 11">
            <a:extLst>
              <a:ext uri="{FF2B5EF4-FFF2-40B4-BE49-F238E27FC236}">
                <a16:creationId xmlns:a16="http://schemas.microsoft.com/office/drawing/2014/main" id="{69D031EF-BA60-43B6-A1C0-9931670D09AA}"/>
              </a:ext>
            </a:extLst>
          </p:cNvPr>
          <p:cNvSpPr txBox="1"/>
          <p:nvPr/>
        </p:nvSpPr>
        <p:spPr>
          <a:xfrm>
            <a:off x="2365011" y="1750607"/>
            <a:ext cx="2105027" cy="590784"/>
          </a:xfrm>
          <a:prstGeom prst="rect">
            <a:avLst/>
          </a:prstGeom>
          <a:noFill/>
        </p:spPr>
        <p:txBody>
          <a:bodyPr wrap="square" rtlCol="0">
            <a:spAutoFit/>
          </a:bodyPr>
          <a:lstStyle/>
          <a:p>
            <a:pPr algn="ctr"/>
            <a:r>
              <a:rPr lang="en-US" sz="3200" dirty="0"/>
              <a:t>Financials</a:t>
            </a:r>
          </a:p>
        </p:txBody>
      </p:sp>
      <p:sp>
        <p:nvSpPr>
          <p:cNvPr id="13" name="TextBox 12">
            <a:extLst>
              <a:ext uri="{FF2B5EF4-FFF2-40B4-BE49-F238E27FC236}">
                <a16:creationId xmlns:a16="http://schemas.microsoft.com/office/drawing/2014/main" id="{102B3912-8DA4-431F-9C87-E58EC7D3D3DA}"/>
              </a:ext>
            </a:extLst>
          </p:cNvPr>
          <p:cNvSpPr txBox="1"/>
          <p:nvPr/>
        </p:nvSpPr>
        <p:spPr>
          <a:xfrm>
            <a:off x="8980438" y="1865484"/>
            <a:ext cx="2510914" cy="534518"/>
          </a:xfrm>
          <a:prstGeom prst="rect">
            <a:avLst/>
          </a:prstGeom>
          <a:noFill/>
        </p:spPr>
        <p:txBody>
          <a:bodyPr wrap="square" rtlCol="0">
            <a:spAutoFit/>
          </a:bodyPr>
          <a:lstStyle/>
          <a:p>
            <a:pPr algn="ctr"/>
            <a:r>
              <a:rPr lang="en-US" sz="2800" dirty="0"/>
              <a:t>Collaboration</a:t>
            </a:r>
          </a:p>
        </p:txBody>
      </p:sp>
      <p:sp>
        <p:nvSpPr>
          <p:cNvPr id="14" name="TextBox 13">
            <a:extLst>
              <a:ext uri="{FF2B5EF4-FFF2-40B4-BE49-F238E27FC236}">
                <a16:creationId xmlns:a16="http://schemas.microsoft.com/office/drawing/2014/main" id="{34A59687-CA0C-4F17-9F1A-A2C72F48B4B5}"/>
              </a:ext>
            </a:extLst>
          </p:cNvPr>
          <p:cNvSpPr txBox="1"/>
          <p:nvPr/>
        </p:nvSpPr>
        <p:spPr>
          <a:xfrm>
            <a:off x="5088695" y="5158952"/>
            <a:ext cx="2655998" cy="534518"/>
          </a:xfrm>
          <a:prstGeom prst="rect">
            <a:avLst/>
          </a:prstGeom>
          <a:noFill/>
        </p:spPr>
        <p:txBody>
          <a:bodyPr wrap="square" rtlCol="0">
            <a:spAutoFit/>
          </a:bodyPr>
          <a:lstStyle/>
          <a:p>
            <a:pPr algn="ctr"/>
            <a:r>
              <a:rPr lang="en-US" sz="2800" dirty="0"/>
              <a:t>Compliance</a:t>
            </a:r>
          </a:p>
        </p:txBody>
      </p:sp>
      <p:sp>
        <p:nvSpPr>
          <p:cNvPr id="15" name="TextBox 14">
            <a:extLst>
              <a:ext uri="{FF2B5EF4-FFF2-40B4-BE49-F238E27FC236}">
                <a16:creationId xmlns:a16="http://schemas.microsoft.com/office/drawing/2014/main" id="{2A889BDC-7AFA-4239-87EE-A2B804D81B4E}"/>
              </a:ext>
            </a:extLst>
          </p:cNvPr>
          <p:cNvSpPr txBox="1"/>
          <p:nvPr/>
        </p:nvSpPr>
        <p:spPr>
          <a:xfrm>
            <a:off x="-201344" y="2329436"/>
            <a:ext cx="2776509" cy="703313"/>
          </a:xfrm>
          <a:prstGeom prst="rect">
            <a:avLst/>
          </a:prstGeom>
          <a:noFill/>
        </p:spPr>
        <p:txBody>
          <a:bodyPr wrap="square" rtlCol="0">
            <a:spAutoFit/>
          </a:bodyPr>
          <a:lstStyle/>
          <a:p>
            <a:pPr algn="ctr"/>
            <a:r>
              <a:rPr lang="en-US" sz="4000" dirty="0"/>
              <a:t>ROI</a:t>
            </a:r>
          </a:p>
        </p:txBody>
      </p:sp>
      <p:sp>
        <p:nvSpPr>
          <p:cNvPr id="16" name="TextBox 15">
            <a:extLst>
              <a:ext uri="{FF2B5EF4-FFF2-40B4-BE49-F238E27FC236}">
                <a16:creationId xmlns:a16="http://schemas.microsoft.com/office/drawing/2014/main" id="{4FFEC5D2-086A-4817-B6BB-6FCFAD08E4FB}"/>
              </a:ext>
            </a:extLst>
          </p:cNvPr>
          <p:cNvSpPr txBox="1"/>
          <p:nvPr/>
        </p:nvSpPr>
        <p:spPr>
          <a:xfrm>
            <a:off x="8781072" y="5346948"/>
            <a:ext cx="3191412" cy="1109450"/>
          </a:xfrm>
          <a:prstGeom prst="rect">
            <a:avLst/>
          </a:prstGeom>
          <a:noFill/>
        </p:spPr>
        <p:txBody>
          <a:bodyPr wrap="square" rtlCol="0">
            <a:spAutoFit/>
          </a:bodyPr>
          <a:lstStyle/>
          <a:p>
            <a:pPr>
              <a:lnSpc>
                <a:spcPts val="4000"/>
              </a:lnSpc>
            </a:pPr>
            <a:r>
              <a:rPr lang="en-US" sz="3600" dirty="0"/>
              <a:t>Product Quality</a:t>
            </a:r>
          </a:p>
        </p:txBody>
      </p:sp>
      <p:sp>
        <p:nvSpPr>
          <p:cNvPr id="17" name="Text Placeholder 2">
            <a:extLst>
              <a:ext uri="{FF2B5EF4-FFF2-40B4-BE49-F238E27FC236}">
                <a16:creationId xmlns:a16="http://schemas.microsoft.com/office/drawing/2014/main" id="{75D28049-8C64-4B57-B7B9-295387C76C3F}"/>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Every Organisation Needs Data Integrity</a:t>
            </a:r>
          </a:p>
        </p:txBody>
      </p:sp>
    </p:spTree>
    <p:extLst>
      <p:ext uri="{BB962C8B-B14F-4D97-AF65-F5344CB8AC3E}">
        <p14:creationId xmlns:p14="http://schemas.microsoft.com/office/powerpoint/2010/main" val="2913602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BD392-30D8-4441-B30D-EFD9E39D03BB}"/>
              </a:ext>
            </a:extLst>
          </p:cNvPr>
          <p:cNvSpPr>
            <a:spLocks noGrp="1"/>
          </p:cNvSpPr>
          <p:nvPr>
            <p:ph type="title"/>
          </p:nvPr>
        </p:nvSpPr>
        <p:spPr/>
        <p:txBody>
          <a:bodyPr/>
          <a:lstStyle/>
          <a:p>
            <a:r>
              <a:rPr lang="en-ZA" dirty="0"/>
              <a:t>Quick Intro</a:t>
            </a:r>
          </a:p>
        </p:txBody>
      </p:sp>
      <p:sp>
        <p:nvSpPr>
          <p:cNvPr id="3" name="Subtitle 2">
            <a:extLst>
              <a:ext uri="{FF2B5EF4-FFF2-40B4-BE49-F238E27FC236}">
                <a16:creationId xmlns:a16="http://schemas.microsoft.com/office/drawing/2014/main" id="{1BABB74F-4795-460D-8412-A28DF326E412}"/>
              </a:ext>
            </a:extLst>
          </p:cNvPr>
          <p:cNvSpPr>
            <a:spLocks noGrp="1"/>
          </p:cNvSpPr>
          <p:nvPr>
            <p:ph type="subTitle" idx="20"/>
          </p:nvPr>
        </p:nvSpPr>
        <p:spPr/>
        <p:txBody>
          <a:bodyPr/>
          <a:lstStyle/>
          <a:p>
            <a:r>
              <a:rPr lang="en-ZA" sz="2800" dirty="0"/>
              <a:t>Why have Application Integration in Asset Management?</a:t>
            </a:r>
          </a:p>
          <a:p>
            <a:endParaRPr lang="en-ZA" sz="2800" dirty="0"/>
          </a:p>
        </p:txBody>
      </p:sp>
      <p:sp>
        <p:nvSpPr>
          <p:cNvPr id="4" name="Text Placeholder 3">
            <a:extLst>
              <a:ext uri="{FF2B5EF4-FFF2-40B4-BE49-F238E27FC236}">
                <a16:creationId xmlns:a16="http://schemas.microsoft.com/office/drawing/2014/main" id="{46CECD0C-A373-498C-A690-7D2307B7A8AF}"/>
              </a:ext>
            </a:extLst>
          </p:cNvPr>
          <p:cNvSpPr>
            <a:spLocks noGrp="1"/>
          </p:cNvSpPr>
          <p:nvPr>
            <p:ph type="body" sz="quarter" idx="11"/>
          </p:nvPr>
        </p:nvSpPr>
        <p:spPr>
          <a:xfrm>
            <a:off x="3944121" y="661555"/>
            <a:ext cx="7939642" cy="5386069"/>
          </a:xfrm>
        </p:spPr>
        <p:txBody>
          <a:bodyPr/>
          <a:lstStyle/>
          <a:p>
            <a:pPr marL="14700" indent="0">
              <a:buNone/>
            </a:pPr>
            <a:r>
              <a:rPr lang="en-ZA" sz="2400" dirty="0">
                <a:solidFill>
                  <a:schemeClr val="accent5"/>
                </a:solidFill>
              </a:rPr>
              <a:t>Overlapping data</a:t>
            </a:r>
          </a:p>
          <a:p>
            <a:pPr marL="14700" indent="0">
              <a:buNone/>
            </a:pPr>
            <a:r>
              <a:rPr lang="en-ZA" sz="1800" dirty="0"/>
              <a:t>Where data is captured in an existing or new application, that provides a detailed structure for financial, monitoring or EAMS information – even though their zones of application might differ - there might be some areas that overlap.</a:t>
            </a:r>
          </a:p>
          <a:p>
            <a:pPr marL="14700" indent="0">
              <a:buNone/>
            </a:pPr>
            <a:endParaRPr lang="en-ZA" sz="2400" dirty="0">
              <a:solidFill>
                <a:schemeClr val="accent5"/>
              </a:solidFill>
            </a:endParaRPr>
          </a:p>
          <a:p>
            <a:pPr marL="14700" indent="0">
              <a:buNone/>
            </a:pPr>
            <a:r>
              <a:rPr lang="en-ZA" sz="2400" dirty="0">
                <a:solidFill>
                  <a:schemeClr val="accent5"/>
                </a:solidFill>
              </a:rPr>
              <a:t>Optimising value</a:t>
            </a:r>
            <a:endParaRPr lang="en-ZA" dirty="0">
              <a:solidFill>
                <a:schemeClr val="accent5"/>
              </a:solidFill>
            </a:endParaRPr>
          </a:p>
          <a:p>
            <a:pPr marL="14700" indent="0">
              <a:buNone/>
            </a:pPr>
            <a:r>
              <a:rPr lang="en-ZA" sz="1800" dirty="0"/>
              <a:t>Integrating these systems will enable you to make the most of their respective advantages and automate the maintenance of common data:</a:t>
            </a:r>
          </a:p>
          <a:p>
            <a:pPr>
              <a:buFont typeface="+mj-lt"/>
              <a:buAutoNum type="arabicPeriod"/>
            </a:pPr>
            <a:r>
              <a:rPr lang="en-ZA" sz="1800" dirty="0"/>
              <a:t>For those processes that overlap, you will be using either the EAMS, or the other system, depending on the phase of the process. You will need </a:t>
            </a:r>
            <a:r>
              <a:rPr lang="en-ZA" sz="1800" u="sng" dirty="0"/>
              <a:t>common reference data</a:t>
            </a:r>
            <a:r>
              <a:rPr lang="en-ZA" sz="1800" dirty="0"/>
              <a:t> to perform these relevant actions.</a:t>
            </a:r>
          </a:p>
          <a:p>
            <a:pPr>
              <a:buFont typeface="+mj-lt"/>
              <a:buAutoNum type="arabicPeriod"/>
            </a:pPr>
            <a:r>
              <a:rPr lang="en-ZA" sz="1800" dirty="0"/>
              <a:t>For those processes that are application specific, </a:t>
            </a:r>
            <a:r>
              <a:rPr lang="en-ZA" sz="1800" u="sng" dirty="0"/>
              <a:t>data already captured</a:t>
            </a:r>
            <a:r>
              <a:rPr lang="en-ZA" sz="1800" dirty="0"/>
              <a:t> in the different system might be of value in the actions you take.</a:t>
            </a:r>
          </a:p>
          <a:p>
            <a:pPr>
              <a:buFont typeface="+mj-lt"/>
              <a:buAutoNum type="arabicPeriod"/>
            </a:pPr>
            <a:r>
              <a:rPr lang="en-ZA" sz="1800" dirty="0"/>
              <a:t>Lastly, when a process is still application specific, but a different application needs some </a:t>
            </a:r>
            <a:r>
              <a:rPr lang="en-ZA" sz="1800" u="sng" dirty="0"/>
              <a:t>linked referenced data</a:t>
            </a:r>
            <a:r>
              <a:rPr lang="en-ZA" sz="1800" dirty="0"/>
              <a:t>.</a:t>
            </a:r>
          </a:p>
        </p:txBody>
      </p:sp>
    </p:spTree>
    <p:extLst>
      <p:ext uri="{BB962C8B-B14F-4D97-AF65-F5344CB8AC3E}">
        <p14:creationId xmlns:p14="http://schemas.microsoft.com/office/powerpoint/2010/main" val="415614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D88A58EE-DE2E-404B-BDB5-F1E17275028A}"/>
              </a:ext>
            </a:extLst>
          </p:cNvPr>
          <p:cNvSpPr/>
          <p:nvPr/>
        </p:nvSpPr>
        <p:spPr>
          <a:xfrm>
            <a:off x="2639791" y="1615151"/>
            <a:ext cx="5237727" cy="777280"/>
          </a:xfrm>
          <a:custGeom>
            <a:avLst/>
            <a:gdLst>
              <a:gd name="connsiteX0" fmla="*/ 0 w 5237727"/>
              <a:gd name="connsiteY0" fmla="*/ 77728 h 777280"/>
              <a:gd name="connsiteX1" fmla="*/ 77728 w 5237727"/>
              <a:gd name="connsiteY1" fmla="*/ 0 h 777280"/>
              <a:gd name="connsiteX2" fmla="*/ 5159999 w 5237727"/>
              <a:gd name="connsiteY2" fmla="*/ 0 h 777280"/>
              <a:gd name="connsiteX3" fmla="*/ 5237727 w 5237727"/>
              <a:gd name="connsiteY3" fmla="*/ 77728 h 777280"/>
              <a:gd name="connsiteX4" fmla="*/ 5237727 w 5237727"/>
              <a:gd name="connsiteY4" fmla="*/ 699552 h 777280"/>
              <a:gd name="connsiteX5" fmla="*/ 5159999 w 5237727"/>
              <a:gd name="connsiteY5" fmla="*/ 777280 h 777280"/>
              <a:gd name="connsiteX6" fmla="*/ 77728 w 5237727"/>
              <a:gd name="connsiteY6" fmla="*/ 777280 h 777280"/>
              <a:gd name="connsiteX7" fmla="*/ 0 w 5237727"/>
              <a:gd name="connsiteY7" fmla="*/ 699552 h 777280"/>
              <a:gd name="connsiteX8" fmla="*/ 0 w 5237727"/>
              <a:gd name="connsiteY8" fmla="*/ 77728 h 77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7727" h="777280">
                <a:moveTo>
                  <a:pt x="0" y="77728"/>
                </a:moveTo>
                <a:cubicBezTo>
                  <a:pt x="0" y="34800"/>
                  <a:pt x="34800" y="0"/>
                  <a:pt x="77728" y="0"/>
                </a:cubicBezTo>
                <a:lnTo>
                  <a:pt x="5159999" y="0"/>
                </a:lnTo>
                <a:cubicBezTo>
                  <a:pt x="5202927" y="0"/>
                  <a:pt x="5237727" y="34800"/>
                  <a:pt x="5237727" y="77728"/>
                </a:cubicBezTo>
                <a:lnTo>
                  <a:pt x="5237727" y="699552"/>
                </a:lnTo>
                <a:cubicBezTo>
                  <a:pt x="5237727" y="742480"/>
                  <a:pt x="5202927" y="777280"/>
                  <a:pt x="5159999" y="777280"/>
                </a:cubicBezTo>
                <a:lnTo>
                  <a:pt x="77728" y="777280"/>
                </a:lnTo>
                <a:cubicBezTo>
                  <a:pt x="34800" y="777280"/>
                  <a:pt x="0" y="742480"/>
                  <a:pt x="0" y="699552"/>
                </a:cubicBezTo>
                <a:lnTo>
                  <a:pt x="0" y="77728"/>
                </a:lnTo>
                <a:close/>
              </a:path>
            </a:pathLst>
          </a:custGeom>
          <a:solidFill>
            <a:schemeClr val="accent2"/>
          </a:solidFill>
          <a:ln>
            <a:no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02776" tIns="102776" rIns="986933" bIns="102776" numCol="1" spcCol="1270" anchor="ctr" anchorCtr="0">
            <a:noAutofit/>
          </a:bodyPr>
          <a:lstStyle/>
          <a:p>
            <a:pPr marL="0" lvl="0" indent="0" algn="l" defTabSz="933450">
              <a:lnSpc>
                <a:spcPct val="90000"/>
              </a:lnSpc>
              <a:spcBef>
                <a:spcPct val="0"/>
              </a:spcBef>
              <a:spcAft>
                <a:spcPct val="35000"/>
              </a:spcAft>
              <a:buFont typeface="+mj-lt"/>
              <a:buNone/>
            </a:pPr>
            <a:r>
              <a:rPr lang="en-ZA" sz="2100" kern="1200" dirty="0">
                <a:solidFill>
                  <a:schemeClr val="bg1"/>
                </a:solidFill>
              </a:rPr>
              <a:t>Identify the Source</a:t>
            </a:r>
          </a:p>
        </p:txBody>
      </p:sp>
      <p:sp>
        <p:nvSpPr>
          <p:cNvPr id="5" name="Freeform: Shape 4">
            <a:extLst>
              <a:ext uri="{FF2B5EF4-FFF2-40B4-BE49-F238E27FC236}">
                <a16:creationId xmlns:a16="http://schemas.microsoft.com/office/drawing/2014/main" id="{A5FA2667-741D-4B19-ACDC-626206688FA8}"/>
              </a:ext>
            </a:extLst>
          </p:cNvPr>
          <p:cNvSpPr/>
          <p:nvPr/>
        </p:nvSpPr>
        <p:spPr>
          <a:xfrm>
            <a:off x="3030920" y="2500387"/>
            <a:ext cx="5237727" cy="777280"/>
          </a:xfrm>
          <a:custGeom>
            <a:avLst/>
            <a:gdLst>
              <a:gd name="connsiteX0" fmla="*/ 0 w 5237727"/>
              <a:gd name="connsiteY0" fmla="*/ 77728 h 777280"/>
              <a:gd name="connsiteX1" fmla="*/ 77728 w 5237727"/>
              <a:gd name="connsiteY1" fmla="*/ 0 h 777280"/>
              <a:gd name="connsiteX2" fmla="*/ 5159999 w 5237727"/>
              <a:gd name="connsiteY2" fmla="*/ 0 h 777280"/>
              <a:gd name="connsiteX3" fmla="*/ 5237727 w 5237727"/>
              <a:gd name="connsiteY3" fmla="*/ 77728 h 777280"/>
              <a:gd name="connsiteX4" fmla="*/ 5237727 w 5237727"/>
              <a:gd name="connsiteY4" fmla="*/ 699552 h 777280"/>
              <a:gd name="connsiteX5" fmla="*/ 5159999 w 5237727"/>
              <a:gd name="connsiteY5" fmla="*/ 777280 h 777280"/>
              <a:gd name="connsiteX6" fmla="*/ 77728 w 5237727"/>
              <a:gd name="connsiteY6" fmla="*/ 777280 h 777280"/>
              <a:gd name="connsiteX7" fmla="*/ 0 w 5237727"/>
              <a:gd name="connsiteY7" fmla="*/ 699552 h 777280"/>
              <a:gd name="connsiteX8" fmla="*/ 0 w 5237727"/>
              <a:gd name="connsiteY8" fmla="*/ 77728 h 77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7727" h="777280">
                <a:moveTo>
                  <a:pt x="0" y="77728"/>
                </a:moveTo>
                <a:cubicBezTo>
                  <a:pt x="0" y="34800"/>
                  <a:pt x="34800" y="0"/>
                  <a:pt x="77728" y="0"/>
                </a:cubicBezTo>
                <a:lnTo>
                  <a:pt x="5159999" y="0"/>
                </a:lnTo>
                <a:cubicBezTo>
                  <a:pt x="5202927" y="0"/>
                  <a:pt x="5237727" y="34800"/>
                  <a:pt x="5237727" y="77728"/>
                </a:cubicBezTo>
                <a:lnTo>
                  <a:pt x="5237727" y="699552"/>
                </a:lnTo>
                <a:cubicBezTo>
                  <a:pt x="5237727" y="742480"/>
                  <a:pt x="5202927" y="777280"/>
                  <a:pt x="5159999" y="777280"/>
                </a:cubicBezTo>
                <a:lnTo>
                  <a:pt x="77728" y="777280"/>
                </a:lnTo>
                <a:cubicBezTo>
                  <a:pt x="34800" y="777280"/>
                  <a:pt x="0" y="742480"/>
                  <a:pt x="0" y="699552"/>
                </a:cubicBezTo>
                <a:lnTo>
                  <a:pt x="0" y="77728"/>
                </a:lnTo>
                <a:close/>
              </a:path>
            </a:pathLst>
          </a:custGeom>
          <a:solidFill>
            <a:schemeClr val="accent2">
              <a:lumMod val="60000"/>
              <a:lumOff val="40000"/>
            </a:schemeClr>
          </a:solidFill>
          <a:ln>
            <a:no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02776" tIns="102776" rIns="999137" bIns="102776" numCol="1" spcCol="1270" anchor="ctr" anchorCtr="0">
            <a:noAutofit/>
          </a:bodyPr>
          <a:lstStyle/>
          <a:p>
            <a:pPr defTabSz="933450">
              <a:lnSpc>
                <a:spcPct val="90000"/>
              </a:lnSpc>
              <a:spcBef>
                <a:spcPct val="0"/>
              </a:spcBef>
              <a:spcAft>
                <a:spcPct val="35000"/>
              </a:spcAft>
            </a:pPr>
            <a:r>
              <a:rPr lang="en-ZA" sz="2100" dirty="0">
                <a:solidFill>
                  <a:schemeClr val="bg1"/>
                </a:solidFill>
              </a:rPr>
              <a:t>Formalise Common / Reference Data</a:t>
            </a:r>
          </a:p>
        </p:txBody>
      </p:sp>
      <p:sp>
        <p:nvSpPr>
          <p:cNvPr id="6" name="Freeform: Shape 5">
            <a:extLst>
              <a:ext uri="{FF2B5EF4-FFF2-40B4-BE49-F238E27FC236}">
                <a16:creationId xmlns:a16="http://schemas.microsoft.com/office/drawing/2014/main" id="{1A09F8C3-5E1A-4F8B-8E83-33AC0D4F590F}"/>
              </a:ext>
            </a:extLst>
          </p:cNvPr>
          <p:cNvSpPr/>
          <p:nvPr/>
        </p:nvSpPr>
        <p:spPr>
          <a:xfrm>
            <a:off x="3422049" y="3385624"/>
            <a:ext cx="5237727" cy="777280"/>
          </a:xfrm>
          <a:custGeom>
            <a:avLst/>
            <a:gdLst>
              <a:gd name="connsiteX0" fmla="*/ 0 w 5237727"/>
              <a:gd name="connsiteY0" fmla="*/ 77728 h 777280"/>
              <a:gd name="connsiteX1" fmla="*/ 77728 w 5237727"/>
              <a:gd name="connsiteY1" fmla="*/ 0 h 777280"/>
              <a:gd name="connsiteX2" fmla="*/ 5159999 w 5237727"/>
              <a:gd name="connsiteY2" fmla="*/ 0 h 777280"/>
              <a:gd name="connsiteX3" fmla="*/ 5237727 w 5237727"/>
              <a:gd name="connsiteY3" fmla="*/ 77728 h 777280"/>
              <a:gd name="connsiteX4" fmla="*/ 5237727 w 5237727"/>
              <a:gd name="connsiteY4" fmla="*/ 699552 h 777280"/>
              <a:gd name="connsiteX5" fmla="*/ 5159999 w 5237727"/>
              <a:gd name="connsiteY5" fmla="*/ 777280 h 777280"/>
              <a:gd name="connsiteX6" fmla="*/ 77728 w 5237727"/>
              <a:gd name="connsiteY6" fmla="*/ 777280 h 777280"/>
              <a:gd name="connsiteX7" fmla="*/ 0 w 5237727"/>
              <a:gd name="connsiteY7" fmla="*/ 699552 h 777280"/>
              <a:gd name="connsiteX8" fmla="*/ 0 w 5237727"/>
              <a:gd name="connsiteY8" fmla="*/ 77728 h 77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7727" h="777280">
                <a:moveTo>
                  <a:pt x="0" y="77728"/>
                </a:moveTo>
                <a:cubicBezTo>
                  <a:pt x="0" y="34800"/>
                  <a:pt x="34800" y="0"/>
                  <a:pt x="77728" y="0"/>
                </a:cubicBezTo>
                <a:lnTo>
                  <a:pt x="5159999" y="0"/>
                </a:lnTo>
                <a:cubicBezTo>
                  <a:pt x="5202927" y="0"/>
                  <a:pt x="5237727" y="34800"/>
                  <a:pt x="5237727" y="77728"/>
                </a:cubicBezTo>
                <a:lnTo>
                  <a:pt x="5237727" y="699552"/>
                </a:lnTo>
                <a:cubicBezTo>
                  <a:pt x="5237727" y="742480"/>
                  <a:pt x="5202927" y="777280"/>
                  <a:pt x="5159999" y="777280"/>
                </a:cubicBezTo>
                <a:lnTo>
                  <a:pt x="77728" y="777280"/>
                </a:lnTo>
                <a:cubicBezTo>
                  <a:pt x="34800" y="777280"/>
                  <a:pt x="0" y="742480"/>
                  <a:pt x="0" y="699552"/>
                </a:cubicBezTo>
                <a:lnTo>
                  <a:pt x="0" y="77728"/>
                </a:lnTo>
                <a:close/>
              </a:path>
            </a:pathLst>
          </a:custGeom>
          <a:solidFill>
            <a:schemeClr val="accent2"/>
          </a:solidFill>
          <a:ln>
            <a:no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02776" tIns="102776" rIns="999137" bIns="102776" numCol="1" spcCol="1270" anchor="ctr" anchorCtr="0">
            <a:noAutofit/>
          </a:bodyPr>
          <a:lstStyle/>
          <a:p>
            <a:pPr marL="0" lvl="0" indent="0" algn="l" defTabSz="933450">
              <a:lnSpc>
                <a:spcPct val="90000"/>
              </a:lnSpc>
              <a:spcBef>
                <a:spcPct val="0"/>
              </a:spcBef>
              <a:spcAft>
                <a:spcPct val="35000"/>
              </a:spcAft>
              <a:buFont typeface="+mj-lt"/>
              <a:buNone/>
            </a:pPr>
            <a:r>
              <a:rPr lang="en-ZA" sz="2100" kern="1200" dirty="0">
                <a:solidFill>
                  <a:schemeClr val="bg1"/>
                </a:solidFill>
              </a:rPr>
              <a:t>What is possible with the current system architecture? </a:t>
            </a:r>
          </a:p>
        </p:txBody>
      </p:sp>
      <p:sp>
        <p:nvSpPr>
          <p:cNvPr id="8" name="Freeform: Shape 7">
            <a:extLst>
              <a:ext uri="{FF2B5EF4-FFF2-40B4-BE49-F238E27FC236}">
                <a16:creationId xmlns:a16="http://schemas.microsoft.com/office/drawing/2014/main" id="{354C1D5D-FA66-4E2B-B882-235BC3C27974}"/>
              </a:ext>
            </a:extLst>
          </p:cNvPr>
          <p:cNvSpPr/>
          <p:nvPr/>
        </p:nvSpPr>
        <p:spPr>
          <a:xfrm>
            <a:off x="3813178" y="4270860"/>
            <a:ext cx="5237727" cy="777280"/>
          </a:xfrm>
          <a:custGeom>
            <a:avLst/>
            <a:gdLst>
              <a:gd name="connsiteX0" fmla="*/ 0 w 5237727"/>
              <a:gd name="connsiteY0" fmla="*/ 77728 h 777280"/>
              <a:gd name="connsiteX1" fmla="*/ 77728 w 5237727"/>
              <a:gd name="connsiteY1" fmla="*/ 0 h 777280"/>
              <a:gd name="connsiteX2" fmla="*/ 5159999 w 5237727"/>
              <a:gd name="connsiteY2" fmla="*/ 0 h 777280"/>
              <a:gd name="connsiteX3" fmla="*/ 5237727 w 5237727"/>
              <a:gd name="connsiteY3" fmla="*/ 77728 h 777280"/>
              <a:gd name="connsiteX4" fmla="*/ 5237727 w 5237727"/>
              <a:gd name="connsiteY4" fmla="*/ 699552 h 777280"/>
              <a:gd name="connsiteX5" fmla="*/ 5159999 w 5237727"/>
              <a:gd name="connsiteY5" fmla="*/ 777280 h 777280"/>
              <a:gd name="connsiteX6" fmla="*/ 77728 w 5237727"/>
              <a:gd name="connsiteY6" fmla="*/ 777280 h 777280"/>
              <a:gd name="connsiteX7" fmla="*/ 0 w 5237727"/>
              <a:gd name="connsiteY7" fmla="*/ 699552 h 777280"/>
              <a:gd name="connsiteX8" fmla="*/ 0 w 5237727"/>
              <a:gd name="connsiteY8" fmla="*/ 77728 h 77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7727" h="777280">
                <a:moveTo>
                  <a:pt x="0" y="77728"/>
                </a:moveTo>
                <a:cubicBezTo>
                  <a:pt x="0" y="34800"/>
                  <a:pt x="34800" y="0"/>
                  <a:pt x="77728" y="0"/>
                </a:cubicBezTo>
                <a:lnTo>
                  <a:pt x="5159999" y="0"/>
                </a:lnTo>
                <a:cubicBezTo>
                  <a:pt x="5202927" y="0"/>
                  <a:pt x="5237727" y="34800"/>
                  <a:pt x="5237727" y="77728"/>
                </a:cubicBezTo>
                <a:lnTo>
                  <a:pt x="5237727" y="699552"/>
                </a:lnTo>
                <a:cubicBezTo>
                  <a:pt x="5237727" y="742480"/>
                  <a:pt x="5202927" y="777280"/>
                  <a:pt x="5159999" y="777280"/>
                </a:cubicBezTo>
                <a:lnTo>
                  <a:pt x="77728" y="777280"/>
                </a:lnTo>
                <a:cubicBezTo>
                  <a:pt x="34800" y="777280"/>
                  <a:pt x="0" y="742480"/>
                  <a:pt x="0" y="699552"/>
                </a:cubicBezTo>
                <a:lnTo>
                  <a:pt x="0" y="77728"/>
                </a:lnTo>
                <a:close/>
              </a:path>
            </a:pathLst>
          </a:custGeom>
          <a:solidFill>
            <a:schemeClr val="accent2">
              <a:lumMod val="60000"/>
              <a:lumOff val="40000"/>
            </a:schemeClr>
          </a:solidFill>
          <a:ln>
            <a:no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02776" tIns="102776" rIns="999137" bIns="102776" numCol="1" spcCol="1270" anchor="ctr" anchorCtr="0">
            <a:noAutofit/>
          </a:bodyPr>
          <a:lstStyle/>
          <a:p>
            <a:pPr defTabSz="933450">
              <a:lnSpc>
                <a:spcPct val="90000"/>
              </a:lnSpc>
              <a:spcBef>
                <a:spcPct val="0"/>
              </a:spcBef>
              <a:spcAft>
                <a:spcPct val="35000"/>
              </a:spcAft>
            </a:pPr>
            <a:r>
              <a:rPr lang="en-ZA" sz="2100" dirty="0">
                <a:solidFill>
                  <a:schemeClr val="bg1"/>
                </a:solidFill>
              </a:rPr>
              <a:t>Identify possible integration protocols</a:t>
            </a:r>
          </a:p>
        </p:txBody>
      </p:sp>
      <p:sp>
        <p:nvSpPr>
          <p:cNvPr id="9" name="Freeform: Shape 8">
            <a:extLst>
              <a:ext uri="{FF2B5EF4-FFF2-40B4-BE49-F238E27FC236}">
                <a16:creationId xmlns:a16="http://schemas.microsoft.com/office/drawing/2014/main" id="{9477A4DA-3638-4940-BB8D-35D1E584482A}"/>
              </a:ext>
            </a:extLst>
          </p:cNvPr>
          <p:cNvSpPr/>
          <p:nvPr/>
        </p:nvSpPr>
        <p:spPr>
          <a:xfrm>
            <a:off x="4204307" y="5156097"/>
            <a:ext cx="5237727" cy="777280"/>
          </a:xfrm>
          <a:custGeom>
            <a:avLst/>
            <a:gdLst>
              <a:gd name="connsiteX0" fmla="*/ 0 w 5237727"/>
              <a:gd name="connsiteY0" fmla="*/ 77728 h 777280"/>
              <a:gd name="connsiteX1" fmla="*/ 77728 w 5237727"/>
              <a:gd name="connsiteY1" fmla="*/ 0 h 777280"/>
              <a:gd name="connsiteX2" fmla="*/ 5159999 w 5237727"/>
              <a:gd name="connsiteY2" fmla="*/ 0 h 777280"/>
              <a:gd name="connsiteX3" fmla="*/ 5237727 w 5237727"/>
              <a:gd name="connsiteY3" fmla="*/ 77728 h 777280"/>
              <a:gd name="connsiteX4" fmla="*/ 5237727 w 5237727"/>
              <a:gd name="connsiteY4" fmla="*/ 699552 h 777280"/>
              <a:gd name="connsiteX5" fmla="*/ 5159999 w 5237727"/>
              <a:gd name="connsiteY5" fmla="*/ 777280 h 777280"/>
              <a:gd name="connsiteX6" fmla="*/ 77728 w 5237727"/>
              <a:gd name="connsiteY6" fmla="*/ 777280 h 777280"/>
              <a:gd name="connsiteX7" fmla="*/ 0 w 5237727"/>
              <a:gd name="connsiteY7" fmla="*/ 699552 h 777280"/>
              <a:gd name="connsiteX8" fmla="*/ 0 w 5237727"/>
              <a:gd name="connsiteY8" fmla="*/ 77728 h 77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7727" h="777280">
                <a:moveTo>
                  <a:pt x="0" y="77728"/>
                </a:moveTo>
                <a:cubicBezTo>
                  <a:pt x="0" y="34800"/>
                  <a:pt x="34800" y="0"/>
                  <a:pt x="77728" y="0"/>
                </a:cubicBezTo>
                <a:lnTo>
                  <a:pt x="5159999" y="0"/>
                </a:lnTo>
                <a:cubicBezTo>
                  <a:pt x="5202927" y="0"/>
                  <a:pt x="5237727" y="34800"/>
                  <a:pt x="5237727" y="77728"/>
                </a:cubicBezTo>
                <a:lnTo>
                  <a:pt x="5237727" y="699552"/>
                </a:lnTo>
                <a:cubicBezTo>
                  <a:pt x="5237727" y="742480"/>
                  <a:pt x="5202927" y="777280"/>
                  <a:pt x="5159999" y="777280"/>
                </a:cubicBezTo>
                <a:lnTo>
                  <a:pt x="77728" y="777280"/>
                </a:lnTo>
                <a:cubicBezTo>
                  <a:pt x="34800" y="777280"/>
                  <a:pt x="0" y="742480"/>
                  <a:pt x="0" y="699552"/>
                </a:cubicBezTo>
                <a:lnTo>
                  <a:pt x="0" y="77728"/>
                </a:lnTo>
                <a:close/>
              </a:path>
            </a:pathLst>
          </a:custGeom>
          <a:solidFill>
            <a:schemeClr val="accent2"/>
          </a:solidFill>
          <a:ln>
            <a:no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02776" tIns="102776" rIns="999137" bIns="102776" numCol="1" spcCol="1270" anchor="ctr" anchorCtr="0">
            <a:noAutofit/>
          </a:bodyPr>
          <a:lstStyle/>
          <a:p>
            <a:pPr lvl="0" defTabSz="933450">
              <a:lnSpc>
                <a:spcPct val="90000"/>
              </a:lnSpc>
              <a:spcBef>
                <a:spcPct val="0"/>
              </a:spcBef>
              <a:spcAft>
                <a:spcPct val="35000"/>
              </a:spcAft>
            </a:pPr>
            <a:r>
              <a:rPr lang="en-ZA" sz="2100" dirty="0">
                <a:solidFill>
                  <a:schemeClr val="bg1"/>
                </a:solidFill>
              </a:rPr>
              <a:t>Make sure it is in support of a documented Business Process</a:t>
            </a:r>
          </a:p>
        </p:txBody>
      </p:sp>
      <p:sp>
        <p:nvSpPr>
          <p:cNvPr id="10" name="Freeform: Shape 9">
            <a:extLst>
              <a:ext uri="{FF2B5EF4-FFF2-40B4-BE49-F238E27FC236}">
                <a16:creationId xmlns:a16="http://schemas.microsoft.com/office/drawing/2014/main" id="{E088887C-DBE6-4412-A0C2-AA3D42837721}"/>
              </a:ext>
            </a:extLst>
          </p:cNvPr>
          <p:cNvSpPr/>
          <p:nvPr/>
        </p:nvSpPr>
        <p:spPr>
          <a:xfrm>
            <a:off x="7372286" y="2182997"/>
            <a:ext cx="505232" cy="505232"/>
          </a:xfrm>
          <a:custGeom>
            <a:avLst/>
            <a:gdLst>
              <a:gd name="connsiteX0" fmla="*/ 0 w 505232"/>
              <a:gd name="connsiteY0" fmla="*/ 277878 h 505232"/>
              <a:gd name="connsiteX1" fmla="*/ 113677 w 505232"/>
              <a:gd name="connsiteY1" fmla="*/ 277878 h 505232"/>
              <a:gd name="connsiteX2" fmla="*/ 113677 w 505232"/>
              <a:gd name="connsiteY2" fmla="*/ 0 h 505232"/>
              <a:gd name="connsiteX3" fmla="*/ 391555 w 505232"/>
              <a:gd name="connsiteY3" fmla="*/ 0 h 505232"/>
              <a:gd name="connsiteX4" fmla="*/ 391555 w 505232"/>
              <a:gd name="connsiteY4" fmla="*/ 277878 h 505232"/>
              <a:gd name="connsiteX5" fmla="*/ 505232 w 505232"/>
              <a:gd name="connsiteY5" fmla="*/ 277878 h 505232"/>
              <a:gd name="connsiteX6" fmla="*/ 252616 w 505232"/>
              <a:gd name="connsiteY6" fmla="*/ 505232 h 505232"/>
              <a:gd name="connsiteX7" fmla="*/ 0 w 505232"/>
              <a:gd name="connsiteY7" fmla="*/ 277878 h 505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232" h="505232">
                <a:moveTo>
                  <a:pt x="0" y="277878"/>
                </a:moveTo>
                <a:lnTo>
                  <a:pt x="113677" y="277878"/>
                </a:lnTo>
                <a:lnTo>
                  <a:pt x="113677" y="0"/>
                </a:lnTo>
                <a:lnTo>
                  <a:pt x="391555" y="0"/>
                </a:lnTo>
                <a:lnTo>
                  <a:pt x="391555" y="277878"/>
                </a:lnTo>
                <a:lnTo>
                  <a:pt x="505232" y="277878"/>
                </a:lnTo>
                <a:lnTo>
                  <a:pt x="252616" y="505232"/>
                </a:lnTo>
                <a:lnTo>
                  <a:pt x="0" y="277878"/>
                </a:lnTo>
                <a:close/>
              </a:path>
            </a:pathLst>
          </a:custGeom>
          <a:solidFill>
            <a:schemeClr val="accent2">
              <a:lumMod val="75000"/>
              <a:alpha val="90000"/>
            </a:schemeClr>
          </a:solidFill>
          <a:ln>
            <a:solidFill>
              <a:schemeClr val="accent2">
                <a:lumMod val="75000"/>
                <a:alpha val="90000"/>
              </a:schemeClr>
            </a:solidFill>
          </a:ln>
        </p:spPr>
        <p:style>
          <a:lnRef idx="2">
            <a:schemeClr val="dk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2">
              <a:hueOff val="0"/>
              <a:satOff val="0"/>
              <a:lumOff val="0"/>
              <a:alphaOff val="0"/>
            </a:schemeClr>
          </a:fontRef>
        </p:style>
        <p:txBody>
          <a:bodyPr spcFirstLastPara="0" vert="horz" wrap="square" lIns="144157" tIns="30480" rIns="144157" bIns="155525" numCol="1" spcCol="1270" anchor="ctr" anchorCtr="0">
            <a:noAutofit/>
          </a:bodyPr>
          <a:lstStyle/>
          <a:p>
            <a:pPr marL="0" lvl="0" indent="0" algn="ctr" defTabSz="1066800">
              <a:lnSpc>
                <a:spcPct val="90000"/>
              </a:lnSpc>
              <a:spcBef>
                <a:spcPct val="0"/>
              </a:spcBef>
              <a:spcAft>
                <a:spcPct val="35000"/>
              </a:spcAft>
              <a:buNone/>
            </a:pPr>
            <a:endParaRPr lang="en-ZA" sz="2400" kern="1200" dirty="0"/>
          </a:p>
        </p:txBody>
      </p:sp>
      <p:sp>
        <p:nvSpPr>
          <p:cNvPr id="11" name="Freeform: Shape 10">
            <a:extLst>
              <a:ext uri="{FF2B5EF4-FFF2-40B4-BE49-F238E27FC236}">
                <a16:creationId xmlns:a16="http://schemas.microsoft.com/office/drawing/2014/main" id="{00A9FF53-D436-47B7-AF32-82281BF79A5F}"/>
              </a:ext>
            </a:extLst>
          </p:cNvPr>
          <p:cNvSpPr/>
          <p:nvPr/>
        </p:nvSpPr>
        <p:spPr>
          <a:xfrm>
            <a:off x="7763415" y="3068234"/>
            <a:ext cx="505232" cy="505232"/>
          </a:xfrm>
          <a:custGeom>
            <a:avLst/>
            <a:gdLst>
              <a:gd name="connsiteX0" fmla="*/ 0 w 505232"/>
              <a:gd name="connsiteY0" fmla="*/ 277878 h 505232"/>
              <a:gd name="connsiteX1" fmla="*/ 113677 w 505232"/>
              <a:gd name="connsiteY1" fmla="*/ 277878 h 505232"/>
              <a:gd name="connsiteX2" fmla="*/ 113677 w 505232"/>
              <a:gd name="connsiteY2" fmla="*/ 0 h 505232"/>
              <a:gd name="connsiteX3" fmla="*/ 391555 w 505232"/>
              <a:gd name="connsiteY3" fmla="*/ 0 h 505232"/>
              <a:gd name="connsiteX4" fmla="*/ 391555 w 505232"/>
              <a:gd name="connsiteY4" fmla="*/ 277878 h 505232"/>
              <a:gd name="connsiteX5" fmla="*/ 505232 w 505232"/>
              <a:gd name="connsiteY5" fmla="*/ 277878 h 505232"/>
              <a:gd name="connsiteX6" fmla="*/ 252616 w 505232"/>
              <a:gd name="connsiteY6" fmla="*/ 505232 h 505232"/>
              <a:gd name="connsiteX7" fmla="*/ 0 w 505232"/>
              <a:gd name="connsiteY7" fmla="*/ 277878 h 505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232" h="505232">
                <a:moveTo>
                  <a:pt x="0" y="277878"/>
                </a:moveTo>
                <a:lnTo>
                  <a:pt x="113677" y="277878"/>
                </a:lnTo>
                <a:lnTo>
                  <a:pt x="113677" y="0"/>
                </a:lnTo>
                <a:lnTo>
                  <a:pt x="391555" y="0"/>
                </a:lnTo>
                <a:lnTo>
                  <a:pt x="391555" y="277878"/>
                </a:lnTo>
                <a:lnTo>
                  <a:pt x="505232" y="277878"/>
                </a:lnTo>
                <a:lnTo>
                  <a:pt x="252616" y="505232"/>
                </a:lnTo>
                <a:lnTo>
                  <a:pt x="0" y="277878"/>
                </a:lnTo>
                <a:close/>
              </a:path>
            </a:pathLst>
          </a:custGeom>
          <a:solidFill>
            <a:schemeClr val="accent2">
              <a:lumMod val="75000"/>
              <a:alpha val="90000"/>
            </a:schemeClr>
          </a:solidFill>
          <a:ln>
            <a:solidFill>
              <a:schemeClr val="accent2">
                <a:lumMod val="75000"/>
                <a:alpha val="90000"/>
              </a:schemeClr>
            </a:solidFill>
          </a:ln>
        </p:spPr>
        <p:style>
          <a:lnRef idx="2">
            <a:schemeClr val="dk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2">
              <a:hueOff val="0"/>
              <a:satOff val="0"/>
              <a:lumOff val="0"/>
              <a:alphaOff val="0"/>
            </a:schemeClr>
          </a:fontRef>
        </p:style>
        <p:txBody>
          <a:bodyPr spcFirstLastPara="0" vert="horz" wrap="square" lIns="144157" tIns="30480" rIns="144157" bIns="155525" numCol="1" spcCol="1270" anchor="ctr" anchorCtr="0">
            <a:noAutofit/>
          </a:bodyPr>
          <a:lstStyle/>
          <a:p>
            <a:pPr marL="0" lvl="0" indent="0" algn="ctr" defTabSz="1066800">
              <a:lnSpc>
                <a:spcPct val="90000"/>
              </a:lnSpc>
              <a:spcBef>
                <a:spcPct val="0"/>
              </a:spcBef>
              <a:spcAft>
                <a:spcPct val="35000"/>
              </a:spcAft>
              <a:buNone/>
            </a:pPr>
            <a:endParaRPr lang="en-ZA" sz="2400" kern="1200" dirty="0"/>
          </a:p>
        </p:txBody>
      </p:sp>
      <p:sp>
        <p:nvSpPr>
          <p:cNvPr id="12" name="Freeform: Shape 11">
            <a:extLst>
              <a:ext uri="{FF2B5EF4-FFF2-40B4-BE49-F238E27FC236}">
                <a16:creationId xmlns:a16="http://schemas.microsoft.com/office/drawing/2014/main" id="{BD6B2200-60FC-40D7-9D81-7B9EDC7DE8D0}"/>
              </a:ext>
            </a:extLst>
          </p:cNvPr>
          <p:cNvSpPr/>
          <p:nvPr/>
        </p:nvSpPr>
        <p:spPr>
          <a:xfrm>
            <a:off x="8154544" y="3940516"/>
            <a:ext cx="505232" cy="505232"/>
          </a:xfrm>
          <a:custGeom>
            <a:avLst/>
            <a:gdLst>
              <a:gd name="connsiteX0" fmla="*/ 0 w 505232"/>
              <a:gd name="connsiteY0" fmla="*/ 277878 h 505232"/>
              <a:gd name="connsiteX1" fmla="*/ 113677 w 505232"/>
              <a:gd name="connsiteY1" fmla="*/ 277878 h 505232"/>
              <a:gd name="connsiteX2" fmla="*/ 113677 w 505232"/>
              <a:gd name="connsiteY2" fmla="*/ 0 h 505232"/>
              <a:gd name="connsiteX3" fmla="*/ 391555 w 505232"/>
              <a:gd name="connsiteY3" fmla="*/ 0 h 505232"/>
              <a:gd name="connsiteX4" fmla="*/ 391555 w 505232"/>
              <a:gd name="connsiteY4" fmla="*/ 277878 h 505232"/>
              <a:gd name="connsiteX5" fmla="*/ 505232 w 505232"/>
              <a:gd name="connsiteY5" fmla="*/ 277878 h 505232"/>
              <a:gd name="connsiteX6" fmla="*/ 252616 w 505232"/>
              <a:gd name="connsiteY6" fmla="*/ 505232 h 505232"/>
              <a:gd name="connsiteX7" fmla="*/ 0 w 505232"/>
              <a:gd name="connsiteY7" fmla="*/ 277878 h 505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232" h="505232">
                <a:moveTo>
                  <a:pt x="0" y="277878"/>
                </a:moveTo>
                <a:lnTo>
                  <a:pt x="113677" y="277878"/>
                </a:lnTo>
                <a:lnTo>
                  <a:pt x="113677" y="0"/>
                </a:lnTo>
                <a:lnTo>
                  <a:pt x="391555" y="0"/>
                </a:lnTo>
                <a:lnTo>
                  <a:pt x="391555" y="277878"/>
                </a:lnTo>
                <a:lnTo>
                  <a:pt x="505232" y="277878"/>
                </a:lnTo>
                <a:lnTo>
                  <a:pt x="252616" y="505232"/>
                </a:lnTo>
                <a:lnTo>
                  <a:pt x="0" y="277878"/>
                </a:lnTo>
                <a:close/>
              </a:path>
            </a:pathLst>
          </a:custGeom>
          <a:solidFill>
            <a:schemeClr val="accent2">
              <a:lumMod val="75000"/>
              <a:alpha val="90000"/>
            </a:schemeClr>
          </a:solidFill>
          <a:ln>
            <a:solidFill>
              <a:schemeClr val="accent2">
                <a:lumMod val="75000"/>
                <a:alpha val="90000"/>
              </a:schemeClr>
            </a:solidFill>
          </a:ln>
        </p:spPr>
        <p:style>
          <a:lnRef idx="2">
            <a:schemeClr val="dk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2">
              <a:hueOff val="0"/>
              <a:satOff val="0"/>
              <a:lumOff val="0"/>
              <a:alphaOff val="0"/>
            </a:schemeClr>
          </a:fontRef>
        </p:style>
        <p:txBody>
          <a:bodyPr spcFirstLastPara="0" vert="horz" wrap="square" lIns="144157" tIns="30480" rIns="144157" bIns="155525" numCol="1" spcCol="1270" anchor="ctr" anchorCtr="0">
            <a:noAutofit/>
          </a:bodyPr>
          <a:lstStyle/>
          <a:p>
            <a:pPr marL="0" lvl="0" indent="0" algn="ctr" defTabSz="1066800">
              <a:lnSpc>
                <a:spcPct val="90000"/>
              </a:lnSpc>
              <a:spcBef>
                <a:spcPct val="0"/>
              </a:spcBef>
              <a:spcAft>
                <a:spcPct val="35000"/>
              </a:spcAft>
              <a:buNone/>
            </a:pPr>
            <a:endParaRPr lang="en-ZA" sz="2400" kern="1200" dirty="0"/>
          </a:p>
        </p:txBody>
      </p:sp>
      <p:sp>
        <p:nvSpPr>
          <p:cNvPr id="13" name="Freeform: Shape 12">
            <a:extLst>
              <a:ext uri="{FF2B5EF4-FFF2-40B4-BE49-F238E27FC236}">
                <a16:creationId xmlns:a16="http://schemas.microsoft.com/office/drawing/2014/main" id="{94AB5F71-5DB2-4607-9B88-F2A4F988E010}"/>
              </a:ext>
            </a:extLst>
          </p:cNvPr>
          <p:cNvSpPr/>
          <p:nvPr/>
        </p:nvSpPr>
        <p:spPr>
          <a:xfrm>
            <a:off x="8545673" y="4834389"/>
            <a:ext cx="505232" cy="505232"/>
          </a:xfrm>
          <a:custGeom>
            <a:avLst/>
            <a:gdLst>
              <a:gd name="connsiteX0" fmla="*/ 0 w 505232"/>
              <a:gd name="connsiteY0" fmla="*/ 277878 h 505232"/>
              <a:gd name="connsiteX1" fmla="*/ 113677 w 505232"/>
              <a:gd name="connsiteY1" fmla="*/ 277878 h 505232"/>
              <a:gd name="connsiteX2" fmla="*/ 113677 w 505232"/>
              <a:gd name="connsiteY2" fmla="*/ 0 h 505232"/>
              <a:gd name="connsiteX3" fmla="*/ 391555 w 505232"/>
              <a:gd name="connsiteY3" fmla="*/ 0 h 505232"/>
              <a:gd name="connsiteX4" fmla="*/ 391555 w 505232"/>
              <a:gd name="connsiteY4" fmla="*/ 277878 h 505232"/>
              <a:gd name="connsiteX5" fmla="*/ 505232 w 505232"/>
              <a:gd name="connsiteY5" fmla="*/ 277878 h 505232"/>
              <a:gd name="connsiteX6" fmla="*/ 252616 w 505232"/>
              <a:gd name="connsiteY6" fmla="*/ 505232 h 505232"/>
              <a:gd name="connsiteX7" fmla="*/ 0 w 505232"/>
              <a:gd name="connsiteY7" fmla="*/ 277878 h 505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232" h="505232">
                <a:moveTo>
                  <a:pt x="0" y="277878"/>
                </a:moveTo>
                <a:lnTo>
                  <a:pt x="113677" y="277878"/>
                </a:lnTo>
                <a:lnTo>
                  <a:pt x="113677" y="0"/>
                </a:lnTo>
                <a:lnTo>
                  <a:pt x="391555" y="0"/>
                </a:lnTo>
                <a:lnTo>
                  <a:pt x="391555" y="277878"/>
                </a:lnTo>
                <a:lnTo>
                  <a:pt x="505232" y="277878"/>
                </a:lnTo>
                <a:lnTo>
                  <a:pt x="252616" y="505232"/>
                </a:lnTo>
                <a:lnTo>
                  <a:pt x="0" y="277878"/>
                </a:lnTo>
                <a:close/>
              </a:path>
            </a:pathLst>
          </a:custGeom>
          <a:solidFill>
            <a:schemeClr val="accent2">
              <a:lumMod val="75000"/>
              <a:alpha val="90000"/>
            </a:schemeClr>
          </a:solidFill>
          <a:ln>
            <a:solidFill>
              <a:schemeClr val="accent2">
                <a:lumMod val="75000"/>
                <a:alpha val="90000"/>
              </a:schemeClr>
            </a:solidFill>
          </a:ln>
        </p:spPr>
        <p:style>
          <a:lnRef idx="2">
            <a:schemeClr val="dk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2">
              <a:hueOff val="0"/>
              <a:satOff val="0"/>
              <a:lumOff val="0"/>
              <a:alphaOff val="0"/>
            </a:schemeClr>
          </a:fontRef>
        </p:style>
        <p:txBody>
          <a:bodyPr spcFirstLastPara="0" vert="horz" wrap="square" lIns="144157" tIns="30480" rIns="144157" bIns="155525" numCol="1" spcCol="1270" anchor="ctr" anchorCtr="0">
            <a:noAutofit/>
          </a:bodyPr>
          <a:lstStyle/>
          <a:p>
            <a:pPr marL="0" lvl="0" indent="0" algn="ctr" defTabSz="1066800">
              <a:lnSpc>
                <a:spcPct val="90000"/>
              </a:lnSpc>
              <a:spcBef>
                <a:spcPct val="0"/>
              </a:spcBef>
              <a:spcAft>
                <a:spcPct val="35000"/>
              </a:spcAft>
              <a:buNone/>
            </a:pPr>
            <a:endParaRPr lang="en-ZA" sz="2400" kern="1200" dirty="0"/>
          </a:p>
        </p:txBody>
      </p:sp>
      <p:sp>
        <p:nvSpPr>
          <p:cNvPr id="14" name="Text Placeholder 2">
            <a:extLst>
              <a:ext uri="{FF2B5EF4-FFF2-40B4-BE49-F238E27FC236}">
                <a16:creationId xmlns:a16="http://schemas.microsoft.com/office/drawing/2014/main" id="{732EB858-0DC3-4ADE-9B2D-44D3481613B7}"/>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How to think about it?</a:t>
            </a:r>
          </a:p>
        </p:txBody>
      </p:sp>
    </p:spTree>
    <p:extLst>
      <p:ext uri="{BB962C8B-B14F-4D97-AF65-F5344CB8AC3E}">
        <p14:creationId xmlns:p14="http://schemas.microsoft.com/office/powerpoint/2010/main" val="324109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8F07490-C4FE-4679-AF01-F2373AA0BAA3}"/>
              </a:ext>
            </a:extLst>
          </p:cNvPr>
          <p:cNvSpPr txBox="1"/>
          <p:nvPr/>
        </p:nvSpPr>
        <p:spPr>
          <a:xfrm>
            <a:off x="6586750" y="457200"/>
            <a:ext cx="5263433" cy="481496"/>
          </a:xfrm>
          <a:prstGeom prst="rect">
            <a:avLst/>
          </a:prstGeom>
          <a:noFill/>
        </p:spPr>
        <p:txBody>
          <a:bodyPr wrap="square" lIns="0" tIns="0" rIns="0" bIns="0" rtlCol="0">
            <a:noAutofit/>
          </a:bodyPr>
          <a:lstStyle/>
          <a:p>
            <a:pPr defTabSz="914241">
              <a:lnSpc>
                <a:spcPct val="100000"/>
              </a:lnSpc>
              <a:spcBef>
                <a:spcPts val="200"/>
              </a:spcBef>
              <a:spcAft>
                <a:spcPts val="400"/>
              </a:spcAft>
              <a:buClr>
                <a:schemeClr val="bg1"/>
              </a:buClr>
            </a:pPr>
            <a:endParaRPr lang="en-US" sz="2800" b="1" dirty="0"/>
          </a:p>
        </p:txBody>
      </p:sp>
      <p:sp>
        <p:nvSpPr>
          <p:cNvPr id="8" name="Rectangle 7">
            <a:extLst>
              <a:ext uri="{FF2B5EF4-FFF2-40B4-BE49-F238E27FC236}">
                <a16:creationId xmlns:a16="http://schemas.microsoft.com/office/drawing/2014/main" id="{1C8B510D-AEDD-49CE-9212-F2EFB315FC63}"/>
              </a:ext>
            </a:extLst>
          </p:cNvPr>
          <p:cNvSpPr/>
          <p:nvPr/>
        </p:nvSpPr>
        <p:spPr>
          <a:xfrm>
            <a:off x="539126" y="2552700"/>
            <a:ext cx="9646273" cy="2930923"/>
          </a:xfrm>
          <a:prstGeom prst="rect">
            <a:avLst/>
          </a:prstGeom>
        </p:spPr>
        <p:txBody>
          <a:bodyPr wrap="square" lIns="0" tIns="0" rIns="274320" bIns="0">
            <a:normAutofit/>
          </a:bodyPr>
          <a:lstStyle/>
          <a:p>
            <a:pPr defTabSz="914241">
              <a:spcBef>
                <a:spcPts val="500"/>
              </a:spcBef>
              <a:buClr>
                <a:schemeClr val="bg1"/>
              </a:buClr>
            </a:pPr>
            <a:r>
              <a:rPr lang="en-US" sz="2000" b="1" kern="0" dirty="0">
                <a:solidFill>
                  <a:schemeClr val="accent5"/>
                </a:solidFill>
                <a:cs typeface="Calibri" panose="020F0502020204030204" pitchFamily="34" charset="0"/>
              </a:rPr>
              <a:t>Business Challenge</a:t>
            </a:r>
          </a:p>
          <a:p>
            <a:pPr marL="285750" indent="-285750" defTabSz="914241">
              <a:lnSpc>
                <a:spcPct val="100000"/>
              </a:lnSpc>
              <a:spcBef>
                <a:spcPts val="500"/>
              </a:spcBef>
              <a:buClr>
                <a:schemeClr val="tx1"/>
              </a:buClr>
              <a:buFont typeface="Arial" panose="020B0604020202020204" pitchFamily="34" charset="0"/>
              <a:buChar char="•"/>
            </a:pPr>
            <a:r>
              <a:rPr lang="en-ZA" dirty="0">
                <a:cs typeface="Calibri" panose="020F0502020204030204" pitchFamily="34" charset="0"/>
              </a:rPr>
              <a:t>Machinery is already monitored by a third-party system and On Key facilitates the Work management of both scheduled and non-scheduled work for the plant. </a:t>
            </a:r>
          </a:p>
          <a:p>
            <a:pPr marL="285750" indent="-285750" defTabSz="914241">
              <a:lnSpc>
                <a:spcPct val="100000"/>
              </a:lnSpc>
              <a:spcBef>
                <a:spcPts val="500"/>
              </a:spcBef>
              <a:buClr>
                <a:schemeClr val="tx1"/>
              </a:buClr>
              <a:buFont typeface="Arial" panose="020B0604020202020204" pitchFamily="34" charset="0"/>
              <a:buChar char="•"/>
            </a:pPr>
            <a:r>
              <a:rPr lang="en-ZA" dirty="0">
                <a:cs typeface="Calibri" panose="020F0502020204030204" pitchFamily="34" charset="0"/>
              </a:rPr>
              <a:t>Once a machine stops, for some reason, the system records the reason for </a:t>
            </a:r>
            <a:br>
              <a:rPr lang="en-ZA" dirty="0">
                <a:cs typeface="Calibri" panose="020F0502020204030204" pitchFamily="34" charset="0"/>
              </a:rPr>
            </a:br>
            <a:r>
              <a:rPr lang="en-ZA" dirty="0">
                <a:cs typeface="Calibri" panose="020F0502020204030204" pitchFamily="34" charset="0"/>
              </a:rPr>
              <a:t>stoppage and if it is a breakdown, a technician is needed for the fix as </a:t>
            </a:r>
            <a:br>
              <a:rPr lang="en-ZA" dirty="0">
                <a:cs typeface="Calibri" panose="020F0502020204030204" pitchFamily="34" charset="0"/>
              </a:rPr>
            </a:br>
            <a:r>
              <a:rPr lang="en-ZA" dirty="0">
                <a:cs typeface="Calibri" panose="020F0502020204030204" pitchFamily="34" charset="0"/>
              </a:rPr>
              <a:t>soon as possible. </a:t>
            </a:r>
          </a:p>
          <a:p>
            <a:pPr marL="285750" indent="-285750" defTabSz="914241">
              <a:lnSpc>
                <a:spcPct val="100000"/>
              </a:lnSpc>
              <a:spcBef>
                <a:spcPts val="500"/>
              </a:spcBef>
              <a:buClr>
                <a:schemeClr val="tx1"/>
              </a:buClr>
              <a:buFont typeface="Arial" panose="020B0604020202020204" pitchFamily="34" charset="0"/>
              <a:buChar char="•"/>
            </a:pPr>
            <a:r>
              <a:rPr lang="en-ZA" dirty="0">
                <a:cs typeface="Calibri" panose="020F0502020204030204" pitchFamily="34" charset="0"/>
              </a:rPr>
              <a:t>Data accuracy is important for reporting purposes on downtime and </a:t>
            </a:r>
            <a:br>
              <a:rPr lang="en-ZA" dirty="0">
                <a:cs typeface="Calibri" panose="020F0502020204030204" pitchFamily="34" charset="0"/>
              </a:rPr>
            </a:br>
            <a:r>
              <a:rPr lang="en-ZA" dirty="0">
                <a:cs typeface="Calibri" panose="020F0502020204030204" pitchFamily="34" charset="0"/>
              </a:rPr>
              <a:t>actual usage.</a:t>
            </a:r>
          </a:p>
        </p:txBody>
      </p:sp>
      <p:graphicFrame>
        <p:nvGraphicFramePr>
          <p:cNvPr id="9" name="Diagram 8">
            <a:extLst>
              <a:ext uri="{FF2B5EF4-FFF2-40B4-BE49-F238E27FC236}">
                <a16:creationId xmlns:a16="http://schemas.microsoft.com/office/drawing/2014/main" id="{8DCDB38D-A19E-45D8-9804-0184E1B5FF02}"/>
              </a:ext>
            </a:extLst>
          </p:cNvPr>
          <p:cNvGraphicFramePr/>
          <p:nvPr/>
        </p:nvGraphicFramePr>
        <p:xfrm>
          <a:off x="619929" y="1503990"/>
          <a:ext cx="10827382" cy="720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a:extLst>
              <a:ext uri="{FF2B5EF4-FFF2-40B4-BE49-F238E27FC236}">
                <a16:creationId xmlns:a16="http://schemas.microsoft.com/office/drawing/2014/main" id="{DD7FC0A6-A6F6-422A-B7DF-736323860E26}"/>
              </a:ext>
            </a:extLst>
          </p:cNvPr>
          <p:cNvGrpSpPr/>
          <p:nvPr/>
        </p:nvGrpSpPr>
        <p:grpSpPr>
          <a:xfrm>
            <a:off x="8480548" y="3870842"/>
            <a:ext cx="1563639" cy="1563617"/>
            <a:chOff x="352491" y="0"/>
            <a:chExt cx="1563639" cy="1563617"/>
          </a:xfrm>
        </p:grpSpPr>
        <p:sp>
          <p:nvSpPr>
            <p:cNvPr id="14" name="Oval 13">
              <a:extLst>
                <a:ext uri="{FF2B5EF4-FFF2-40B4-BE49-F238E27FC236}">
                  <a16:creationId xmlns:a16="http://schemas.microsoft.com/office/drawing/2014/main" id="{1DC6AB06-F0F7-438A-B39F-CD4D74D75E8D}"/>
                </a:ext>
              </a:extLst>
            </p:cNvPr>
            <p:cNvSpPr/>
            <p:nvPr/>
          </p:nvSpPr>
          <p:spPr>
            <a:xfrm>
              <a:off x="352491" y="0"/>
              <a:ext cx="1563639" cy="1563617"/>
            </a:xfrm>
            <a:prstGeom prst="ellipse">
              <a:avLst/>
            </a:prstGeom>
            <a:solidFill>
              <a:schemeClr val="accent2">
                <a:lumMod val="75000"/>
                <a:alpha val="50000"/>
              </a:schemeClr>
            </a:solidFill>
          </p:spPr>
          <p:style>
            <a:lnRef idx="2">
              <a:schemeClr val="lt1">
                <a:hueOff val="0"/>
                <a:satOff val="0"/>
                <a:lumOff val="0"/>
                <a:alphaOff val="0"/>
              </a:schemeClr>
            </a:lnRef>
            <a:fillRef idx="1">
              <a:schemeClr val="accent1">
                <a:shade val="80000"/>
                <a:alpha val="50000"/>
                <a:hueOff val="0"/>
                <a:satOff val="0"/>
                <a:lumOff val="0"/>
                <a:alphaOff val="0"/>
              </a:schemeClr>
            </a:fillRef>
            <a:effectRef idx="0">
              <a:schemeClr val="accent1">
                <a:shade val="80000"/>
                <a:alpha val="50000"/>
                <a:hueOff val="0"/>
                <a:satOff val="0"/>
                <a:lumOff val="0"/>
                <a:alphaOff val="0"/>
              </a:schemeClr>
            </a:effectRef>
            <a:fontRef idx="minor">
              <a:schemeClr val="tx1"/>
            </a:fontRef>
          </p:style>
        </p:sp>
        <p:sp>
          <p:nvSpPr>
            <p:cNvPr id="15" name="Oval 4">
              <a:extLst>
                <a:ext uri="{FF2B5EF4-FFF2-40B4-BE49-F238E27FC236}">
                  <a16:creationId xmlns:a16="http://schemas.microsoft.com/office/drawing/2014/main" id="{E8CB3C74-D761-492D-9D8F-5DC3046CE7A0}"/>
                </a:ext>
              </a:extLst>
            </p:cNvPr>
            <p:cNvSpPr txBox="1"/>
            <p:nvPr/>
          </p:nvSpPr>
          <p:spPr>
            <a:xfrm>
              <a:off x="581481" y="228986"/>
              <a:ext cx="1105659" cy="110564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b="1" kern="1200" dirty="0"/>
                <a:t>MES</a:t>
              </a:r>
            </a:p>
          </p:txBody>
        </p:sp>
      </p:grpSp>
      <p:grpSp>
        <p:nvGrpSpPr>
          <p:cNvPr id="11" name="Group 10">
            <a:extLst>
              <a:ext uri="{FF2B5EF4-FFF2-40B4-BE49-F238E27FC236}">
                <a16:creationId xmlns:a16="http://schemas.microsoft.com/office/drawing/2014/main" id="{95413CAF-FBDE-4F18-9253-F548D98011D2}"/>
              </a:ext>
            </a:extLst>
          </p:cNvPr>
          <p:cNvGrpSpPr/>
          <p:nvPr/>
        </p:nvGrpSpPr>
        <p:grpSpPr>
          <a:xfrm>
            <a:off x="10089235" y="3870842"/>
            <a:ext cx="1563639" cy="1563617"/>
            <a:chOff x="1961178" y="0"/>
            <a:chExt cx="1563639" cy="1563617"/>
          </a:xfrm>
          <a:solidFill>
            <a:schemeClr val="accent5">
              <a:alpha val="84000"/>
            </a:schemeClr>
          </a:solidFill>
        </p:grpSpPr>
        <p:sp>
          <p:nvSpPr>
            <p:cNvPr id="12" name="Oval 11">
              <a:extLst>
                <a:ext uri="{FF2B5EF4-FFF2-40B4-BE49-F238E27FC236}">
                  <a16:creationId xmlns:a16="http://schemas.microsoft.com/office/drawing/2014/main" id="{8DD02AEA-3966-4274-BD25-D124121BBF3B}"/>
                </a:ext>
              </a:extLst>
            </p:cNvPr>
            <p:cNvSpPr/>
            <p:nvPr/>
          </p:nvSpPr>
          <p:spPr>
            <a:xfrm>
              <a:off x="1961178" y="0"/>
              <a:ext cx="1563639" cy="1563617"/>
            </a:xfrm>
            <a:prstGeom prst="ellipse">
              <a:avLst/>
            </a:prstGeom>
            <a:grpFill/>
          </p:spPr>
          <p:style>
            <a:lnRef idx="2">
              <a:schemeClr val="lt1">
                <a:hueOff val="0"/>
                <a:satOff val="0"/>
                <a:lumOff val="0"/>
                <a:alphaOff val="0"/>
              </a:schemeClr>
            </a:lnRef>
            <a:fillRef idx="1">
              <a:schemeClr val="accent1">
                <a:shade val="80000"/>
                <a:alpha val="50000"/>
                <a:hueOff val="429479"/>
                <a:satOff val="-24918"/>
                <a:lumOff val="30665"/>
                <a:alphaOff val="0"/>
              </a:schemeClr>
            </a:fillRef>
            <a:effectRef idx="0">
              <a:schemeClr val="accent1">
                <a:shade val="80000"/>
                <a:alpha val="50000"/>
                <a:hueOff val="429479"/>
                <a:satOff val="-24918"/>
                <a:lumOff val="30665"/>
                <a:alphaOff val="0"/>
              </a:schemeClr>
            </a:effectRef>
            <a:fontRef idx="minor">
              <a:schemeClr val="tx1"/>
            </a:fontRef>
          </p:style>
        </p:sp>
        <p:sp>
          <p:nvSpPr>
            <p:cNvPr id="13" name="Oval 6">
              <a:extLst>
                <a:ext uri="{FF2B5EF4-FFF2-40B4-BE49-F238E27FC236}">
                  <a16:creationId xmlns:a16="http://schemas.microsoft.com/office/drawing/2014/main" id="{53C779F9-AF21-4E40-BD51-1D074557BBA7}"/>
                </a:ext>
              </a:extLst>
            </p:cNvPr>
            <p:cNvSpPr txBox="1"/>
            <p:nvPr/>
          </p:nvSpPr>
          <p:spPr>
            <a:xfrm>
              <a:off x="2190168" y="228986"/>
              <a:ext cx="1105659" cy="1105645"/>
            </a:xfrm>
            <a:prstGeom prst="rect">
              <a:avLst/>
            </a:prstGeom>
            <a:noFill/>
          </p:spPr>
          <p:style>
            <a:lnRef idx="0">
              <a:scrgbClr r="0" g="0" b="0"/>
            </a:lnRef>
            <a:fillRef idx="0">
              <a:scrgbClr r="0" g="0" b="0"/>
            </a:fillRef>
            <a:effectRef idx="0">
              <a:scrgbClr r="0" g="0" b="0"/>
            </a:effectRef>
            <a:fontRef idx="minor">
              <a:schemeClr val="tx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b="1" kern="1200" dirty="0">
                  <a:solidFill>
                    <a:schemeClr val="bg1"/>
                  </a:solidFill>
                </a:rPr>
                <a:t>EAMS</a:t>
              </a:r>
            </a:p>
          </p:txBody>
        </p:sp>
      </p:grpSp>
      <p:sp>
        <p:nvSpPr>
          <p:cNvPr id="16" name="Text Placeholder 2">
            <a:extLst>
              <a:ext uri="{FF2B5EF4-FFF2-40B4-BE49-F238E27FC236}">
                <a16:creationId xmlns:a16="http://schemas.microsoft.com/office/drawing/2014/main" id="{DC91150B-A5A9-4E8F-8253-B5994E37C8A0}"/>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Work and Meter Management</a:t>
            </a:r>
          </a:p>
        </p:txBody>
      </p:sp>
    </p:spTree>
    <p:extLst>
      <p:ext uri="{BB962C8B-B14F-4D97-AF65-F5344CB8AC3E}">
        <p14:creationId xmlns:p14="http://schemas.microsoft.com/office/powerpoint/2010/main" val="368512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8F07490-C4FE-4679-AF01-F2373AA0BAA3}"/>
              </a:ext>
            </a:extLst>
          </p:cNvPr>
          <p:cNvSpPr txBox="1"/>
          <p:nvPr/>
        </p:nvSpPr>
        <p:spPr>
          <a:xfrm>
            <a:off x="6586750" y="457200"/>
            <a:ext cx="5263433" cy="481496"/>
          </a:xfrm>
          <a:prstGeom prst="rect">
            <a:avLst/>
          </a:prstGeom>
          <a:noFill/>
        </p:spPr>
        <p:txBody>
          <a:bodyPr wrap="square" lIns="0" tIns="0" rIns="0" bIns="0" rtlCol="0">
            <a:noAutofit/>
          </a:bodyPr>
          <a:lstStyle/>
          <a:p>
            <a:pPr defTabSz="914241">
              <a:lnSpc>
                <a:spcPct val="100000"/>
              </a:lnSpc>
              <a:spcBef>
                <a:spcPts val="200"/>
              </a:spcBef>
              <a:spcAft>
                <a:spcPts val="400"/>
              </a:spcAft>
              <a:buClr>
                <a:schemeClr val="bg1"/>
              </a:buClr>
            </a:pPr>
            <a:endParaRPr lang="en-US" sz="2800" b="1" dirty="0"/>
          </a:p>
        </p:txBody>
      </p:sp>
      <p:sp>
        <p:nvSpPr>
          <p:cNvPr id="8" name="Rectangle 7">
            <a:extLst>
              <a:ext uri="{FF2B5EF4-FFF2-40B4-BE49-F238E27FC236}">
                <a16:creationId xmlns:a16="http://schemas.microsoft.com/office/drawing/2014/main" id="{1C8B510D-AEDD-49CE-9212-F2EFB315FC63}"/>
              </a:ext>
            </a:extLst>
          </p:cNvPr>
          <p:cNvSpPr/>
          <p:nvPr/>
        </p:nvSpPr>
        <p:spPr>
          <a:xfrm>
            <a:off x="405766" y="2552700"/>
            <a:ext cx="8382635" cy="4002724"/>
          </a:xfrm>
          <a:prstGeom prst="rect">
            <a:avLst/>
          </a:prstGeom>
        </p:spPr>
        <p:txBody>
          <a:bodyPr wrap="square" lIns="0" tIns="0" rIns="274320" bIns="0">
            <a:normAutofit/>
          </a:bodyPr>
          <a:lstStyle/>
          <a:p>
            <a:pPr defTabSz="914241">
              <a:spcBef>
                <a:spcPts val="500"/>
              </a:spcBef>
              <a:buClr>
                <a:schemeClr val="bg1"/>
              </a:buClr>
            </a:pPr>
            <a:r>
              <a:rPr lang="en-US" sz="2000" b="1" kern="0" dirty="0">
                <a:solidFill>
                  <a:schemeClr val="accent5"/>
                </a:solidFill>
                <a:cs typeface="Calibri" panose="020F0502020204030204" pitchFamily="34" charset="0"/>
              </a:rPr>
              <a:t>Solution</a:t>
            </a:r>
          </a:p>
          <a:p>
            <a:pPr marL="300450" indent="-285750">
              <a:buFont typeface="Arial" panose="020B0604020202020204" pitchFamily="34" charset="0"/>
              <a:buChar char="•"/>
            </a:pPr>
            <a:r>
              <a:rPr lang="en-ZA" dirty="0"/>
              <a:t>Accurate, real-time information integrated from the MES system to the On Key system and the solution receives the breakdown information from the monitoring system, validates it and performs certain actions. </a:t>
            </a:r>
          </a:p>
          <a:p>
            <a:pPr marL="300450" indent="-285750">
              <a:buFont typeface="Arial" panose="020B0604020202020204" pitchFamily="34" charset="0"/>
              <a:buChar char="•"/>
            </a:pPr>
            <a:r>
              <a:rPr lang="en-ZA" dirty="0"/>
              <a:t>The Integration automates some parts of the Work Order cycle:</a:t>
            </a:r>
          </a:p>
          <a:p>
            <a:pPr marL="929100" lvl="1" indent="-457200">
              <a:buFont typeface="+mj-lt"/>
              <a:buAutoNum type="arabicPeriod"/>
            </a:pPr>
            <a:r>
              <a:rPr lang="en-ZA" dirty="0"/>
              <a:t>Creation of Work</a:t>
            </a:r>
          </a:p>
          <a:p>
            <a:pPr marL="929100" lvl="1" indent="-457200">
              <a:buFont typeface="+mj-lt"/>
              <a:buAutoNum type="arabicPeriod"/>
            </a:pPr>
            <a:r>
              <a:rPr lang="en-ZA" dirty="0"/>
              <a:t>Updating downtime and asset information</a:t>
            </a:r>
          </a:p>
          <a:p>
            <a:pPr marL="929100" lvl="1" indent="-457200">
              <a:buFont typeface="+mj-lt"/>
              <a:buAutoNum type="arabicPeriod"/>
            </a:pPr>
            <a:r>
              <a:rPr lang="en-ZA" dirty="0"/>
              <a:t>Cancellations due to source system alterations</a:t>
            </a:r>
          </a:p>
          <a:p>
            <a:pPr marL="300450" indent="-285750">
              <a:buFont typeface="Arial" panose="020B0604020202020204" pitchFamily="34" charset="0"/>
              <a:buChar char="•"/>
            </a:pPr>
            <a:r>
              <a:rPr lang="en-ZA" dirty="0"/>
              <a:t>The third-party system also already monitors cycle counts of the machinery. An additional data flow that was identified was to import these reading values to On Key. </a:t>
            </a:r>
          </a:p>
          <a:p>
            <a:pPr marL="300450" indent="-285750">
              <a:buFont typeface="Arial" panose="020B0604020202020204" pitchFamily="34" charset="0"/>
              <a:buChar char="•"/>
            </a:pPr>
            <a:endParaRPr lang="en-ZA" dirty="0"/>
          </a:p>
        </p:txBody>
      </p:sp>
      <p:graphicFrame>
        <p:nvGraphicFramePr>
          <p:cNvPr id="2" name="Diagram 1">
            <a:extLst>
              <a:ext uri="{FF2B5EF4-FFF2-40B4-BE49-F238E27FC236}">
                <a16:creationId xmlns:a16="http://schemas.microsoft.com/office/drawing/2014/main" id="{0E3827E1-39C2-4D93-8CDF-3F8C566C6293}"/>
              </a:ext>
            </a:extLst>
          </p:cNvPr>
          <p:cNvGraphicFramePr/>
          <p:nvPr/>
        </p:nvGraphicFramePr>
        <p:xfrm>
          <a:off x="8314690" y="3433347"/>
          <a:ext cx="3877310" cy="2606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CB8873BB-8B44-4BB3-AFEC-6FB45FC3A06B}"/>
              </a:ext>
            </a:extLst>
          </p:cNvPr>
          <p:cNvGraphicFramePr/>
          <p:nvPr/>
        </p:nvGraphicFramePr>
        <p:xfrm>
          <a:off x="619929" y="1503990"/>
          <a:ext cx="10827382" cy="7205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Text Placeholder 2">
            <a:extLst>
              <a:ext uri="{FF2B5EF4-FFF2-40B4-BE49-F238E27FC236}">
                <a16:creationId xmlns:a16="http://schemas.microsoft.com/office/drawing/2014/main" id="{1E95D206-250F-4403-A1AC-0126AD9A9D0B}"/>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Work and Meter Management</a:t>
            </a:r>
          </a:p>
        </p:txBody>
      </p:sp>
    </p:spTree>
    <p:extLst>
      <p:ext uri="{BB962C8B-B14F-4D97-AF65-F5344CB8AC3E}">
        <p14:creationId xmlns:p14="http://schemas.microsoft.com/office/powerpoint/2010/main" val="143717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8F07490-C4FE-4679-AF01-F2373AA0BAA3}"/>
              </a:ext>
            </a:extLst>
          </p:cNvPr>
          <p:cNvSpPr txBox="1"/>
          <p:nvPr/>
        </p:nvSpPr>
        <p:spPr>
          <a:xfrm>
            <a:off x="6586750" y="457200"/>
            <a:ext cx="5263433" cy="481496"/>
          </a:xfrm>
          <a:prstGeom prst="rect">
            <a:avLst/>
          </a:prstGeom>
          <a:noFill/>
        </p:spPr>
        <p:txBody>
          <a:bodyPr wrap="square" lIns="0" tIns="0" rIns="0" bIns="0" rtlCol="0">
            <a:noAutofit/>
          </a:bodyPr>
          <a:lstStyle/>
          <a:p>
            <a:pPr defTabSz="914241">
              <a:lnSpc>
                <a:spcPct val="100000"/>
              </a:lnSpc>
              <a:spcBef>
                <a:spcPts val="200"/>
              </a:spcBef>
              <a:spcAft>
                <a:spcPts val="400"/>
              </a:spcAft>
              <a:buClr>
                <a:schemeClr val="bg1"/>
              </a:buClr>
            </a:pPr>
            <a:endParaRPr lang="en-US" sz="2800" b="1" dirty="0"/>
          </a:p>
        </p:txBody>
      </p:sp>
      <p:sp>
        <p:nvSpPr>
          <p:cNvPr id="8" name="Rectangle 7">
            <a:extLst>
              <a:ext uri="{FF2B5EF4-FFF2-40B4-BE49-F238E27FC236}">
                <a16:creationId xmlns:a16="http://schemas.microsoft.com/office/drawing/2014/main" id="{1C8B510D-AEDD-49CE-9212-F2EFB315FC63}"/>
              </a:ext>
            </a:extLst>
          </p:cNvPr>
          <p:cNvSpPr/>
          <p:nvPr/>
        </p:nvSpPr>
        <p:spPr>
          <a:xfrm>
            <a:off x="405766" y="2552700"/>
            <a:ext cx="9496517" cy="4002724"/>
          </a:xfrm>
          <a:prstGeom prst="rect">
            <a:avLst/>
          </a:prstGeom>
        </p:spPr>
        <p:txBody>
          <a:bodyPr wrap="square" lIns="0" tIns="0" rIns="274320" bIns="0">
            <a:normAutofit/>
          </a:bodyPr>
          <a:lstStyle/>
          <a:p>
            <a:pPr defTabSz="914241">
              <a:spcBef>
                <a:spcPts val="500"/>
              </a:spcBef>
              <a:buClr>
                <a:schemeClr val="bg1"/>
              </a:buClr>
            </a:pPr>
            <a:r>
              <a:rPr lang="en-US" sz="2000" b="1" kern="0" dirty="0">
                <a:solidFill>
                  <a:schemeClr val="accent5"/>
                </a:solidFill>
                <a:cs typeface="Calibri" panose="020F0502020204030204" pitchFamily="34" charset="0"/>
              </a:rPr>
              <a:t>Result</a:t>
            </a:r>
          </a:p>
          <a:p>
            <a:pPr marL="300450" indent="-285750">
              <a:buFont typeface="Arial" panose="020B0604020202020204" pitchFamily="34" charset="0"/>
              <a:buChar char="•"/>
            </a:pPr>
            <a:r>
              <a:rPr lang="en-ZA" dirty="0"/>
              <a:t>Real-time breakdown work reaching the available team</a:t>
            </a:r>
          </a:p>
          <a:p>
            <a:pPr marL="300450" indent="-285750">
              <a:buFont typeface="Arial" panose="020B0604020202020204" pitchFamily="34" charset="0"/>
              <a:buChar char="•"/>
            </a:pPr>
            <a:r>
              <a:rPr lang="en-ZA" dirty="0"/>
              <a:t>Specific work management steps takes less manual time to keep up to date</a:t>
            </a:r>
          </a:p>
          <a:p>
            <a:pPr marL="300450" indent="-285750">
              <a:buFont typeface="Arial" panose="020B0604020202020204" pitchFamily="34" charset="0"/>
              <a:buChar char="•"/>
            </a:pPr>
            <a:r>
              <a:rPr lang="en-ZA" dirty="0"/>
              <a:t>System alignment and information availability</a:t>
            </a:r>
          </a:p>
          <a:p>
            <a:pPr marL="300450" indent="-285750">
              <a:buFont typeface="Arial" panose="020B0604020202020204" pitchFamily="34" charset="0"/>
              <a:buChar char="•"/>
            </a:pPr>
            <a:r>
              <a:rPr lang="en-ZA" dirty="0"/>
              <a:t>Asset meter readings are kept up to date and informed planning can be done on the information automatically imported</a:t>
            </a:r>
          </a:p>
          <a:p>
            <a:pPr marL="300450" indent="-285750">
              <a:buFont typeface="Arial" panose="020B0604020202020204" pitchFamily="34" charset="0"/>
              <a:buChar char="•"/>
            </a:pPr>
            <a:endParaRPr lang="en-ZA" dirty="0"/>
          </a:p>
        </p:txBody>
      </p:sp>
      <p:graphicFrame>
        <p:nvGraphicFramePr>
          <p:cNvPr id="10" name="Diagram 9">
            <a:extLst>
              <a:ext uri="{FF2B5EF4-FFF2-40B4-BE49-F238E27FC236}">
                <a16:creationId xmlns:a16="http://schemas.microsoft.com/office/drawing/2014/main" id="{2C72F5AB-D02E-4520-AED6-8EAAC725358B}"/>
              </a:ext>
            </a:extLst>
          </p:cNvPr>
          <p:cNvGraphicFramePr/>
          <p:nvPr/>
        </p:nvGraphicFramePr>
        <p:xfrm>
          <a:off x="619929" y="1503990"/>
          <a:ext cx="10827382" cy="720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 Placeholder 2">
            <a:extLst>
              <a:ext uri="{FF2B5EF4-FFF2-40B4-BE49-F238E27FC236}">
                <a16:creationId xmlns:a16="http://schemas.microsoft.com/office/drawing/2014/main" id="{05E01850-4401-4E0D-9788-FAF924FB8905}"/>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Work and Meter Management</a:t>
            </a:r>
          </a:p>
        </p:txBody>
      </p:sp>
    </p:spTree>
    <p:extLst>
      <p:ext uri="{BB962C8B-B14F-4D97-AF65-F5344CB8AC3E}">
        <p14:creationId xmlns:p14="http://schemas.microsoft.com/office/powerpoint/2010/main" val="66662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8F07490-C4FE-4679-AF01-F2373AA0BAA3}"/>
              </a:ext>
            </a:extLst>
          </p:cNvPr>
          <p:cNvSpPr txBox="1"/>
          <p:nvPr/>
        </p:nvSpPr>
        <p:spPr>
          <a:xfrm>
            <a:off x="6586750" y="457200"/>
            <a:ext cx="5263433" cy="481496"/>
          </a:xfrm>
          <a:prstGeom prst="rect">
            <a:avLst/>
          </a:prstGeom>
          <a:noFill/>
        </p:spPr>
        <p:txBody>
          <a:bodyPr wrap="square" lIns="0" tIns="0" rIns="0" bIns="0" rtlCol="0">
            <a:noAutofit/>
          </a:bodyPr>
          <a:lstStyle/>
          <a:p>
            <a:pPr defTabSz="914241">
              <a:lnSpc>
                <a:spcPct val="100000"/>
              </a:lnSpc>
              <a:spcBef>
                <a:spcPts val="200"/>
              </a:spcBef>
              <a:spcAft>
                <a:spcPts val="400"/>
              </a:spcAft>
              <a:buClr>
                <a:schemeClr val="bg1"/>
              </a:buClr>
            </a:pPr>
            <a:endParaRPr lang="en-US" sz="2800" b="1" dirty="0"/>
          </a:p>
        </p:txBody>
      </p:sp>
      <p:sp>
        <p:nvSpPr>
          <p:cNvPr id="8" name="Rectangle 7">
            <a:extLst>
              <a:ext uri="{FF2B5EF4-FFF2-40B4-BE49-F238E27FC236}">
                <a16:creationId xmlns:a16="http://schemas.microsoft.com/office/drawing/2014/main" id="{1C8B510D-AEDD-49CE-9212-F2EFB315FC63}"/>
              </a:ext>
            </a:extLst>
          </p:cNvPr>
          <p:cNvSpPr/>
          <p:nvPr/>
        </p:nvSpPr>
        <p:spPr>
          <a:xfrm>
            <a:off x="405766" y="2552700"/>
            <a:ext cx="8971918" cy="3855064"/>
          </a:xfrm>
          <a:prstGeom prst="rect">
            <a:avLst/>
          </a:prstGeom>
        </p:spPr>
        <p:txBody>
          <a:bodyPr wrap="square" lIns="0" tIns="0" rIns="274320" bIns="0">
            <a:normAutofit/>
          </a:bodyPr>
          <a:lstStyle/>
          <a:p>
            <a:pPr defTabSz="914241">
              <a:spcBef>
                <a:spcPts val="500"/>
              </a:spcBef>
              <a:buClr>
                <a:schemeClr val="bg1"/>
              </a:buClr>
            </a:pPr>
            <a:r>
              <a:rPr lang="en-US" sz="2000" b="1" kern="0" dirty="0">
                <a:solidFill>
                  <a:schemeClr val="accent5"/>
                </a:solidFill>
                <a:cs typeface="Calibri" panose="020F0502020204030204" pitchFamily="34" charset="0"/>
              </a:rPr>
              <a:t>Continuous Improvement Next Steps</a:t>
            </a:r>
          </a:p>
          <a:p>
            <a:pPr marL="300450" indent="-285750">
              <a:buFont typeface="Arial" panose="020B0604020202020204" pitchFamily="34" charset="0"/>
              <a:buChar char="•"/>
            </a:pPr>
            <a:r>
              <a:rPr lang="en-ZA" dirty="0"/>
              <a:t>Automated resource allocation</a:t>
            </a:r>
          </a:p>
          <a:p>
            <a:pPr marL="300450" indent="-285750">
              <a:buFont typeface="Arial" panose="020B0604020202020204" pitchFamily="34" charset="0"/>
              <a:buChar char="•"/>
            </a:pPr>
            <a:r>
              <a:rPr lang="en-ZA" dirty="0"/>
              <a:t>More detailed, accessibly reporting in the EAMS</a:t>
            </a:r>
          </a:p>
          <a:p>
            <a:pPr marL="300450" indent="-285750">
              <a:buFont typeface="Arial" panose="020B0604020202020204" pitchFamily="34" charset="0"/>
              <a:buChar char="•"/>
            </a:pPr>
            <a:r>
              <a:rPr lang="en-ZA" dirty="0"/>
              <a:t>Work Order life cycle updates to other applicable systems</a:t>
            </a:r>
          </a:p>
        </p:txBody>
      </p:sp>
      <p:graphicFrame>
        <p:nvGraphicFramePr>
          <p:cNvPr id="10" name="Diagram 9">
            <a:extLst>
              <a:ext uri="{FF2B5EF4-FFF2-40B4-BE49-F238E27FC236}">
                <a16:creationId xmlns:a16="http://schemas.microsoft.com/office/drawing/2014/main" id="{195B1B18-7928-42A1-B613-D5FA87DAEBC2}"/>
              </a:ext>
            </a:extLst>
          </p:cNvPr>
          <p:cNvGraphicFramePr/>
          <p:nvPr/>
        </p:nvGraphicFramePr>
        <p:xfrm>
          <a:off x="619929" y="1503990"/>
          <a:ext cx="10827382" cy="720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 Placeholder 2">
            <a:extLst>
              <a:ext uri="{FF2B5EF4-FFF2-40B4-BE49-F238E27FC236}">
                <a16:creationId xmlns:a16="http://schemas.microsoft.com/office/drawing/2014/main" id="{71980D1C-AE3E-4EF6-9984-3C9A7C32B0C0}"/>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Work and Meter Management</a:t>
            </a:r>
          </a:p>
        </p:txBody>
      </p:sp>
    </p:spTree>
    <p:extLst>
      <p:ext uri="{BB962C8B-B14F-4D97-AF65-F5344CB8AC3E}">
        <p14:creationId xmlns:p14="http://schemas.microsoft.com/office/powerpoint/2010/main" val="292027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D7CEAA-DE4C-4422-AE87-8E2A4139576A}"/>
              </a:ext>
            </a:extLst>
          </p:cNvPr>
          <p:cNvSpPr/>
          <p:nvPr/>
        </p:nvSpPr>
        <p:spPr>
          <a:xfrm>
            <a:off x="0" y="1169583"/>
            <a:ext cx="12192000" cy="3263270"/>
          </a:xfrm>
          <a:prstGeom prst="rect">
            <a:avLst/>
          </a:prstGeom>
          <a:solidFill>
            <a:schemeClr val="tx2">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cxnSp>
        <p:nvCxnSpPr>
          <p:cNvPr id="9" name="Straight Connector 8">
            <a:extLst>
              <a:ext uri="{FF2B5EF4-FFF2-40B4-BE49-F238E27FC236}">
                <a16:creationId xmlns:a16="http://schemas.microsoft.com/office/drawing/2014/main" id="{FD55FFDB-D07C-475D-A59A-244075A311CB}"/>
              </a:ext>
            </a:extLst>
          </p:cNvPr>
          <p:cNvCxnSpPr/>
          <p:nvPr/>
        </p:nvCxnSpPr>
        <p:spPr>
          <a:xfrm>
            <a:off x="474921" y="5688416"/>
            <a:ext cx="11242158"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867A629-C8E3-45B6-A6FE-1CF9CCFCCFA8}"/>
              </a:ext>
            </a:extLst>
          </p:cNvPr>
          <p:cNvSpPr txBox="1"/>
          <p:nvPr/>
        </p:nvSpPr>
        <p:spPr>
          <a:xfrm>
            <a:off x="474921" y="326180"/>
            <a:ext cx="11166844" cy="646331"/>
          </a:xfrm>
          <a:prstGeom prst="rect">
            <a:avLst/>
          </a:prstGeom>
        </p:spPr>
        <p:txBody>
          <a:bodyPr vert="horz" wrap="squar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lang="en-ZA" dirty="0">
                <a:solidFill>
                  <a:schemeClr val="tx2"/>
                </a:solidFill>
              </a:rPr>
              <a:t>If you were to compare the way you monitor the performance and condition of your critical assets to the development of the industrial revolution, </a:t>
            </a:r>
            <a:r>
              <a:rPr lang="en-ZA" b="1" dirty="0">
                <a:solidFill>
                  <a:schemeClr val="tx2"/>
                </a:solidFill>
              </a:rPr>
              <a:t>which box do you tick</a:t>
            </a:r>
            <a:r>
              <a:rPr lang="en-ZA" dirty="0">
                <a:solidFill>
                  <a:schemeClr val="tx2"/>
                </a:solidFill>
              </a:rPr>
              <a:t>?</a:t>
            </a:r>
            <a:endParaRPr kumimoji="0" lang="en-ZA" sz="1600" b="0" i="0" u="none" strike="noStrike" kern="1200" cap="none" spc="0" normalizeH="0" baseline="0" noProof="0" dirty="0">
              <a:ln>
                <a:noFill/>
              </a:ln>
              <a:solidFill>
                <a:schemeClr val="tx2"/>
              </a:solidFill>
              <a:effectLst/>
              <a:uLnTx/>
              <a:uFillTx/>
              <a:latin typeface="+mn-lt"/>
              <a:ea typeface="+mn-ea"/>
              <a:cs typeface="+mn-cs"/>
            </a:endParaRPr>
          </a:p>
        </p:txBody>
      </p:sp>
      <p:sp>
        <p:nvSpPr>
          <p:cNvPr id="22" name="TextBox 21">
            <a:extLst>
              <a:ext uri="{FF2B5EF4-FFF2-40B4-BE49-F238E27FC236}">
                <a16:creationId xmlns:a16="http://schemas.microsoft.com/office/drawing/2014/main" id="{0882AC1E-7005-49D8-A39B-F7F555028C85}"/>
              </a:ext>
            </a:extLst>
          </p:cNvPr>
          <p:cNvSpPr txBox="1"/>
          <p:nvPr/>
        </p:nvSpPr>
        <p:spPr>
          <a:xfrm>
            <a:off x="474920" y="4726387"/>
            <a:ext cx="11242159" cy="646331"/>
          </a:xfrm>
          <a:prstGeom prst="rect">
            <a:avLst/>
          </a:prstGeom>
        </p:spPr>
        <p:txBody>
          <a:bodyPr vert="horz" wrap="squar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lang="en-ZA" dirty="0">
                <a:solidFill>
                  <a:schemeClr val="tx2"/>
                </a:solidFill>
              </a:rPr>
              <a:t>If you did not choose ‘Today’, will you still be in business in ten year’s time?  If the internet of things network and technologies does not form part of your asset management strategy?</a:t>
            </a:r>
            <a:endParaRPr kumimoji="0" lang="en-ZA" sz="1600" b="0" i="0" u="none" strike="noStrike" kern="1200" cap="none" spc="0" normalizeH="0" baseline="0" noProof="0" dirty="0">
              <a:ln>
                <a:noFill/>
              </a:ln>
              <a:solidFill>
                <a:schemeClr val="accent5"/>
              </a:solidFill>
              <a:effectLst/>
              <a:uLnTx/>
              <a:uFillTx/>
              <a:latin typeface="+mn-lt"/>
              <a:ea typeface="+mn-ea"/>
              <a:cs typeface="+mn-cs"/>
            </a:endParaRPr>
          </a:p>
        </p:txBody>
      </p:sp>
      <p:grpSp>
        <p:nvGrpSpPr>
          <p:cNvPr id="5" name="Group 4">
            <a:extLst>
              <a:ext uri="{FF2B5EF4-FFF2-40B4-BE49-F238E27FC236}">
                <a16:creationId xmlns:a16="http://schemas.microsoft.com/office/drawing/2014/main" id="{C8571DEF-E8D4-4D5E-8488-5725A1CBD992}"/>
              </a:ext>
            </a:extLst>
          </p:cNvPr>
          <p:cNvGrpSpPr/>
          <p:nvPr/>
        </p:nvGrpSpPr>
        <p:grpSpPr>
          <a:xfrm>
            <a:off x="977426" y="1320847"/>
            <a:ext cx="2382825" cy="2862436"/>
            <a:chOff x="977426" y="1320847"/>
            <a:chExt cx="2382825" cy="2862436"/>
          </a:xfrm>
        </p:grpSpPr>
        <p:pic>
          <p:nvPicPr>
            <p:cNvPr id="3" name="Picture 2">
              <a:extLst>
                <a:ext uri="{FF2B5EF4-FFF2-40B4-BE49-F238E27FC236}">
                  <a16:creationId xmlns:a16="http://schemas.microsoft.com/office/drawing/2014/main" id="{E1C5409F-C620-46C6-B2F4-D5F34F9B67EF}"/>
                </a:ext>
              </a:extLst>
            </p:cNvPr>
            <p:cNvPicPr>
              <a:picLocks noChangeAspect="1"/>
            </p:cNvPicPr>
            <p:nvPr/>
          </p:nvPicPr>
          <p:blipFill>
            <a:blip r:embed="rId2"/>
            <a:stretch>
              <a:fillRect/>
            </a:stretch>
          </p:blipFill>
          <p:spPr>
            <a:xfrm>
              <a:off x="977426" y="1320847"/>
              <a:ext cx="2382825" cy="2386324"/>
            </a:xfrm>
            <a:prstGeom prst="rect">
              <a:avLst/>
            </a:prstGeom>
          </p:spPr>
        </p:pic>
        <p:sp>
          <p:nvSpPr>
            <p:cNvPr id="23" name="TextBox 22">
              <a:extLst>
                <a:ext uri="{FF2B5EF4-FFF2-40B4-BE49-F238E27FC236}">
                  <a16:creationId xmlns:a16="http://schemas.microsoft.com/office/drawing/2014/main" id="{C6AFB07C-A320-4C70-8BB3-795DB1A283A3}"/>
                </a:ext>
              </a:extLst>
            </p:cNvPr>
            <p:cNvSpPr txBox="1"/>
            <p:nvPr/>
          </p:nvSpPr>
          <p:spPr>
            <a:xfrm>
              <a:off x="1301226" y="3783173"/>
              <a:ext cx="1735224" cy="400110"/>
            </a:xfrm>
            <a:prstGeom prst="rect">
              <a:avLst/>
            </a:prstGeom>
          </p:spPr>
          <p:txBody>
            <a:bodyPr vert="horz" wrap="square" lIns="90000" tIns="45720" rIns="90000" bIns="45720" rtlCol="0">
              <a:spAutoFit/>
            </a:bodyPr>
            <a:lstStyle/>
            <a:p>
              <a:pPr marL="14700" marR="0" defTabSz="540000" rtl="0" eaLnBrk="1" fontAlgn="auto" latinLnBrk="0" hangingPunct="1">
                <a:spcAft>
                  <a:spcPts val="600"/>
                </a:spcAft>
                <a:buClr>
                  <a:schemeClr val="tx1"/>
                </a:buClr>
                <a:buSzPct val="90000"/>
                <a:tabLst>
                  <a:tab pos="180000" algn="l"/>
                </a:tabLst>
              </a:pPr>
              <a:r>
                <a:rPr kumimoji="0" lang="en-ZA" sz="2000" b="0" i="0" u="none" strike="noStrike" kern="1200" cap="none" spc="0" normalizeH="0" baseline="0" noProof="0" dirty="0">
                  <a:ln>
                    <a:noFill/>
                  </a:ln>
                  <a:solidFill>
                    <a:schemeClr val="bg1"/>
                  </a:solidFill>
                  <a:effectLst/>
                  <a:uLnTx/>
                  <a:uFillTx/>
                  <a:latin typeface="+mn-lt"/>
                  <a:ea typeface="+mn-ea"/>
                  <a:cs typeface="+mn-cs"/>
                </a:rPr>
                <a:t>1784</a:t>
              </a:r>
            </a:p>
          </p:txBody>
        </p:sp>
        <p:sp>
          <p:nvSpPr>
            <p:cNvPr id="27" name="Rectangle 26">
              <a:extLst>
                <a:ext uri="{FF2B5EF4-FFF2-40B4-BE49-F238E27FC236}">
                  <a16:creationId xmlns:a16="http://schemas.microsoft.com/office/drawing/2014/main" id="{CDF6DC75-BD00-4760-8D77-CB6DAB0F0134}"/>
                </a:ext>
              </a:extLst>
            </p:cNvPr>
            <p:cNvSpPr/>
            <p:nvPr/>
          </p:nvSpPr>
          <p:spPr>
            <a:xfrm>
              <a:off x="2067238" y="3784654"/>
              <a:ext cx="570665" cy="397149"/>
            </a:xfrm>
            <a:prstGeom prst="rect">
              <a:avLst/>
            </a:prstGeom>
            <a:noFill/>
            <a:ln w="1905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grpSp>
      <p:grpSp>
        <p:nvGrpSpPr>
          <p:cNvPr id="14" name="Group 13">
            <a:extLst>
              <a:ext uri="{FF2B5EF4-FFF2-40B4-BE49-F238E27FC236}">
                <a16:creationId xmlns:a16="http://schemas.microsoft.com/office/drawing/2014/main" id="{57E8306A-D0F5-4753-8B09-6BF52B8AB67E}"/>
              </a:ext>
            </a:extLst>
          </p:cNvPr>
          <p:cNvGrpSpPr/>
          <p:nvPr/>
        </p:nvGrpSpPr>
        <p:grpSpPr>
          <a:xfrm>
            <a:off x="3619563" y="1320847"/>
            <a:ext cx="2382825" cy="2894888"/>
            <a:chOff x="3619563" y="1320847"/>
            <a:chExt cx="2382825" cy="2894888"/>
          </a:xfrm>
        </p:grpSpPr>
        <p:grpSp>
          <p:nvGrpSpPr>
            <p:cNvPr id="6" name="Group 5">
              <a:extLst>
                <a:ext uri="{FF2B5EF4-FFF2-40B4-BE49-F238E27FC236}">
                  <a16:creationId xmlns:a16="http://schemas.microsoft.com/office/drawing/2014/main" id="{6DDB39CE-4E27-44BC-850A-10339CDDBE8D}"/>
                </a:ext>
              </a:extLst>
            </p:cNvPr>
            <p:cNvGrpSpPr/>
            <p:nvPr/>
          </p:nvGrpSpPr>
          <p:grpSpPr>
            <a:xfrm>
              <a:off x="3619563" y="1320847"/>
              <a:ext cx="2382825" cy="2862436"/>
              <a:chOff x="3496980" y="1320847"/>
              <a:chExt cx="2382825" cy="2862436"/>
            </a:xfrm>
          </p:grpSpPr>
          <p:pic>
            <p:nvPicPr>
              <p:cNvPr id="8" name="Picture 7">
                <a:extLst>
                  <a:ext uri="{FF2B5EF4-FFF2-40B4-BE49-F238E27FC236}">
                    <a16:creationId xmlns:a16="http://schemas.microsoft.com/office/drawing/2014/main" id="{8E5B6B13-2A5D-461C-A07F-74BCB6785F03}"/>
                  </a:ext>
                </a:extLst>
              </p:cNvPr>
              <p:cNvPicPr>
                <a:picLocks noChangeAspect="1"/>
              </p:cNvPicPr>
              <p:nvPr/>
            </p:nvPicPr>
            <p:blipFill>
              <a:blip r:embed="rId3"/>
              <a:stretch>
                <a:fillRect/>
              </a:stretch>
            </p:blipFill>
            <p:spPr>
              <a:xfrm>
                <a:off x="3496980" y="1320847"/>
                <a:ext cx="2382825" cy="2386324"/>
              </a:xfrm>
              <a:prstGeom prst="rect">
                <a:avLst/>
              </a:prstGeom>
            </p:spPr>
          </p:pic>
          <p:sp>
            <p:nvSpPr>
              <p:cNvPr id="24" name="TextBox 23">
                <a:extLst>
                  <a:ext uri="{FF2B5EF4-FFF2-40B4-BE49-F238E27FC236}">
                    <a16:creationId xmlns:a16="http://schemas.microsoft.com/office/drawing/2014/main" id="{229E80E4-18CC-45AA-8A06-F5569114B481}"/>
                  </a:ext>
                </a:extLst>
              </p:cNvPr>
              <p:cNvSpPr txBox="1"/>
              <p:nvPr/>
            </p:nvSpPr>
            <p:spPr>
              <a:xfrm>
                <a:off x="3820780" y="3783173"/>
                <a:ext cx="1735224" cy="400110"/>
              </a:xfrm>
              <a:prstGeom prst="rect">
                <a:avLst/>
              </a:prstGeom>
            </p:spPr>
            <p:txBody>
              <a:bodyPr vert="horz" wrap="square" lIns="90000" tIns="45720" rIns="90000" bIns="45720" rtlCol="0">
                <a:spAutoFit/>
              </a:bodyPr>
              <a:lstStyle/>
              <a:p>
                <a:pPr marL="14700" marR="0" defTabSz="540000" rtl="0" eaLnBrk="1" fontAlgn="auto" latinLnBrk="0" hangingPunct="1">
                  <a:spcAft>
                    <a:spcPts val="600"/>
                  </a:spcAft>
                  <a:buClr>
                    <a:schemeClr val="tx1"/>
                  </a:buClr>
                  <a:buSzPct val="90000"/>
                  <a:tabLst>
                    <a:tab pos="180000" algn="l"/>
                  </a:tabLst>
                </a:pPr>
                <a:r>
                  <a:rPr kumimoji="0" lang="en-ZA" sz="2000" b="0" i="0" u="none" strike="noStrike" kern="1200" cap="none" spc="0" normalizeH="0" baseline="0" noProof="0" dirty="0">
                    <a:ln>
                      <a:noFill/>
                    </a:ln>
                    <a:solidFill>
                      <a:schemeClr val="bg1"/>
                    </a:solidFill>
                    <a:effectLst/>
                    <a:uLnTx/>
                    <a:uFillTx/>
                    <a:latin typeface="+mn-lt"/>
                    <a:ea typeface="+mn-ea"/>
                    <a:cs typeface="+mn-cs"/>
                  </a:rPr>
                  <a:t>1870</a:t>
                </a:r>
              </a:p>
            </p:txBody>
          </p:sp>
        </p:grpSp>
        <p:sp>
          <p:nvSpPr>
            <p:cNvPr id="28" name="Rectangle 27">
              <a:extLst>
                <a:ext uri="{FF2B5EF4-FFF2-40B4-BE49-F238E27FC236}">
                  <a16:creationId xmlns:a16="http://schemas.microsoft.com/office/drawing/2014/main" id="{1211C25B-7649-4FAC-AEE0-5AFAA1036791}"/>
                </a:ext>
              </a:extLst>
            </p:cNvPr>
            <p:cNvSpPr/>
            <p:nvPr/>
          </p:nvSpPr>
          <p:spPr>
            <a:xfrm>
              <a:off x="4810975" y="3818586"/>
              <a:ext cx="570665" cy="397149"/>
            </a:xfrm>
            <a:prstGeom prst="rect">
              <a:avLst/>
            </a:prstGeom>
            <a:noFill/>
            <a:ln w="1905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grpSp>
      <p:grpSp>
        <p:nvGrpSpPr>
          <p:cNvPr id="16" name="Group 15">
            <a:extLst>
              <a:ext uri="{FF2B5EF4-FFF2-40B4-BE49-F238E27FC236}">
                <a16:creationId xmlns:a16="http://schemas.microsoft.com/office/drawing/2014/main" id="{D6D47F04-AA5F-4FE5-8975-7F7AC1BFC363}"/>
              </a:ext>
            </a:extLst>
          </p:cNvPr>
          <p:cNvGrpSpPr/>
          <p:nvPr/>
        </p:nvGrpSpPr>
        <p:grpSpPr>
          <a:xfrm>
            <a:off x="6261700" y="1320847"/>
            <a:ext cx="2386324" cy="2862436"/>
            <a:chOff x="6261700" y="1320847"/>
            <a:chExt cx="2386324" cy="2862436"/>
          </a:xfrm>
        </p:grpSpPr>
        <p:grpSp>
          <p:nvGrpSpPr>
            <p:cNvPr id="13" name="Group 12">
              <a:extLst>
                <a:ext uri="{FF2B5EF4-FFF2-40B4-BE49-F238E27FC236}">
                  <a16:creationId xmlns:a16="http://schemas.microsoft.com/office/drawing/2014/main" id="{C970DE93-5A7E-42EC-B6E5-34A6E02E5042}"/>
                </a:ext>
              </a:extLst>
            </p:cNvPr>
            <p:cNvGrpSpPr/>
            <p:nvPr/>
          </p:nvGrpSpPr>
          <p:grpSpPr>
            <a:xfrm>
              <a:off x="6261700" y="1320847"/>
              <a:ext cx="2386324" cy="2862436"/>
              <a:chOff x="5917144" y="1320847"/>
              <a:chExt cx="2386324" cy="2862436"/>
            </a:xfrm>
          </p:grpSpPr>
          <p:pic>
            <p:nvPicPr>
              <p:cNvPr id="15" name="Picture 14">
                <a:extLst>
                  <a:ext uri="{FF2B5EF4-FFF2-40B4-BE49-F238E27FC236}">
                    <a16:creationId xmlns:a16="http://schemas.microsoft.com/office/drawing/2014/main" id="{362C9D8B-5414-44FB-AB4E-E744B41C29D1}"/>
                  </a:ext>
                </a:extLst>
              </p:cNvPr>
              <p:cNvPicPr>
                <a:picLocks noChangeAspect="1"/>
              </p:cNvPicPr>
              <p:nvPr/>
            </p:nvPicPr>
            <p:blipFill>
              <a:blip r:embed="rId4"/>
              <a:stretch>
                <a:fillRect/>
              </a:stretch>
            </p:blipFill>
            <p:spPr>
              <a:xfrm>
                <a:off x="5917144" y="1320847"/>
                <a:ext cx="2386324" cy="2386324"/>
              </a:xfrm>
              <a:prstGeom prst="rect">
                <a:avLst/>
              </a:prstGeom>
            </p:spPr>
          </p:pic>
          <p:sp>
            <p:nvSpPr>
              <p:cNvPr id="25" name="TextBox 24">
                <a:extLst>
                  <a:ext uri="{FF2B5EF4-FFF2-40B4-BE49-F238E27FC236}">
                    <a16:creationId xmlns:a16="http://schemas.microsoft.com/office/drawing/2014/main" id="{B368E9A3-CC5E-4A93-ABC0-B9BA64912AF3}"/>
                  </a:ext>
                </a:extLst>
              </p:cNvPr>
              <p:cNvSpPr txBox="1"/>
              <p:nvPr/>
            </p:nvSpPr>
            <p:spPr>
              <a:xfrm>
                <a:off x="6240944" y="3783173"/>
                <a:ext cx="1735224" cy="400110"/>
              </a:xfrm>
              <a:prstGeom prst="rect">
                <a:avLst/>
              </a:prstGeom>
            </p:spPr>
            <p:txBody>
              <a:bodyPr vert="horz" wrap="square" lIns="90000" tIns="45720" rIns="90000" bIns="45720" rtlCol="0">
                <a:spAutoFit/>
              </a:bodyPr>
              <a:lstStyle/>
              <a:p>
                <a:pPr marL="14700" marR="0" defTabSz="540000" rtl="0" eaLnBrk="1" fontAlgn="auto" latinLnBrk="0" hangingPunct="1">
                  <a:spcAft>
                    <a:spcPts val="600"/>
                  </a:spcAft>
                  <a:buClr>
                    <a:schemeClr val="tx1"/>
                  </a:buClr>
                  <a:buSzPct val="90000"/>
                  <a:tabLst>
                    <a:tab pos="180000" algn="l"/>
                  </a:tabLst>
                </a:pPr>
                <a:r>
                  <a:rPr kumimoji="0" lang="en-ZA" sz="2000" b="0" i="0" u="none" strike="noStrike" kern="1200" cap="none" spc="0" normalizeH="0" baseline="0" noProof="0" dirty="0">
                    <a:ln>
                      <a:noFill/>
                    </a:ln>
                    <a:solidFill>
                      <a:schemeClr val="bg1"/>
                    </a:solidFill>
                    <a:effectLst/>
                    <a:uLnTx/>
                    <a:uFillTx/>
                    <a:latin typeface="+mn-lt"/>
                    <a:ea typeface="+mn-ea"/>
                    <a:cs typeface="+mn-cs"/>
                  </a:rPr>
                  <a:t>1969</a:t>
                </a:r>
              </a:p>
            </p:txBody>
          </p:sp>
        </p:grpSp>
        <p:sp>
          <p:nvSpPr>
            <p:cNvPr id="29" name="Rectangle 28">
              <a:extLst>
                <a:ext uri="{FF2B5EF4-FFF2-40B4-BE49-F238E27FC236}">
                  <a16:creationId xmlns:a16="http://schemas.microsoft.com/office/drawing/2014/main" id="{65F4DF8D-0B5C-4F5E-B85D-3A7ADBF00384}"/>
                </a:ext>
              </a:extLst>
            </p:cNvPr>
            <p:cNvSpPr/>
            <p:nvPr/>
          </p:nvSpPr>
          <p:spPr>
            <a:xfrm>
              <a:off x="7430597" y="3783173"/>
              <a:ext cx="570665" cy="397149"/>
            </a:xfrm>
            <a:prstGeom prst="rect">
              <a:avLst/>
            </a:prstGeom>
            <a:noFill/>
            <a:ln w="1905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grpSp>
      <p:grpSp>
        <p:nvGrpSpPr>
          <p:cNvPr id="2" name="Group 1">
            <a:extLst>
              <a:ext uri="{FF2B5EF4-FFF2-40B4-BE49-F238E27FC236}">
                <a16:creationId xmlns:a16="http://schemas.microsoft.com/office/drawing/2014/main" id="{8846527A-DD3A-4A20-9435-718726F22C83}"/>
              </a:ext>
            </a:extLst>
          </p:cNvPr>
          <p:cNvGrpSpPr/>
          <p:nvPr/>
        </p:nvGrpSpPr>
        <p:grpSpPr>
          <a:xfrm>
            <a:off x="8907335" y="1320847"/>
            <a:ext cx="2382825" cy="2862436"/>
            <a:chOff x="8440198" y="1320847"/>
            <a:chExt cx="2382825" cy="2862436"/>
          </a:xfrm>
        </p:grpSpPr>
        <p:grpSp>
          <p:nvGrpSpPr>
            <p:cNvPr id="21" name="Group 20">
              <a:extLst>
                <a:ext uri="{FF2B5EF4-FFF2-40B4-BE49-F238E27FC236}">
                  <a16:creationId xmlns:a16="http://schemas.microsoft.com/office/drawing/2014/main" id="{8E97596A-A870-418D-922E-CBE0A64CB9F7}"/>
                </a:ext>
              </a:extLst>
            </p:cNvPr>
            <p:cNvGrpSpPr/>
            <p:nvPr/>
          </p:nvGrpSpPr>
          <p:grpSpPr>
            <a:xfrm>
              <a:off x="8440198" y="1320847"/>
              <a:ext cx="2382825" cy="2382825"/>
              <a:chOff x="8479389" y="2103695"/>
              <a:chExt cx="2382825" cy="2382825"/>
            </a:xfrm>
          </p:grpSpPr>
          <p:sp>
            <p:nvSpPr>
              <p:cNvPr id="20" name="Oval 19">
                <a:extLst>
                  <a:ext uri="{FF2B5EF4-FFF2-40B4-BE49-F238E27FC236}">
                    <a16:creationId xmlns:a16="http://schemas.microsoft.com/office/drawing/2014/main" id="{3E1B09E6-8B3D-40D3-BD0B-98217101D559}"/>
                  </a:ext>
                </a:extLst>
              </p:cNvPr>
              <p:cNvSpPr/>
              <p:nvPr/>
            </p:nvSpPr>
            <p:spPr>
              <a:xfrm>
                <a:off x="8551491" y="2175797"/>
                <a:ext cx="2238619" cy="2238619"/>
              </a:xfrm>
              <a:prstGeom prst="ellipse">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9" name="Picture 18">
                <a:extLst>
                  <a:ext uri="{FF2B5EF4-FFF2-40B4-BE49-F238E27FC236}">
                    <a16:creationId xmlns:a16="http://schemas.microsoft.com/office/drawing/2014/main" id="{32F22865-6B31-45FF-876B-34A7E36371E6}"/>
                  </a:ext>
                </a:extLst>
              </p:cNvPr>
              <p:cNvPicPr>
                <a:picLocks noChangeAspect="1"/>
              </p:cNvPicPr>
              <p:nvPr/>
            </p:nvPicPr>
            <p:blipFill>
              <a:blip r:embed="rId5"/>
              <a:stretch>
                <a:fillRect/>
              </a:stretch>
            </p:blipFill>
            <p:spPr>
              <a:xfrm>
                <a:off x="8479389" y="2103695"/>
                <a:ext cx="2382825" cy="2382825"/>
              </a:xfrm>
              <a:prstGeom prst="rect">
                <a:avLst/>
              </a:prstGeom>
            </p:spPr>
          </p:pic>
        </p:grpSp>
        <p:sp>
          <p:nvSpPr>
            <p:cNvPr id="26" name="TextBox 25">
              <a:extLst>
                <a:ext uri="{FF2B5EF4-FFF2-40B4-BE49-F238E27FC236}">
                  <a16:creationId xmlns:a16="http://schemas.microsoft.com/office/drawing/2014/main" id="{A16EB590-18E9-46EC-84D4-73E823B14370}"/>
                </a:ext>
              </a:extLst>
            </p:cNvPr>
            <p:cNvSpPr txBox="1"/>
            <p:nvPr/>
          </p:nvSpPr>
          <p:spPr>
            <a:xfrm>
              <a:off x="8820942" y="3783173"/>
              <a:ext cx="1735224" cy="400110"/>
            </a:xfrm>
            <a:prstGeom prst="rect">
              <a:avLst/>
            </a:prstGeom>
          </p:spPr>
          <p:txBody>
            <a:bodyPr vert="horz" wrap="square" lIns="90000" tIns="45720" rIns="90000" bIns="45720" rtlCol="0">
              <a:spAutoFit/>
            </a:bodyPr>
            <a:lstStyle/>
            <a:p>
              <a:pPr marL="14700" marR="0" defTabSz="540000" rtl="0" eaLnBrk="1" fontAlgn="auto" latinLnBrk="0" hangingPunct="1">
                <a:spcAft>
                  <a:spcPts val="600"/>
                </a:spcAft>
                <a:buClr>
                  <a:schemeClr val="tx1"/>
                </a:buClr>
                <a:buSzPct val="90000"/>
                <a:tabLst>
                  <a:tab pos="180000" algn="l"/>
                </a:tabLst>
              </a:pPr>
              <a:r>
                <a:rPr kumimoji="0" lang="en-ZA" sz="2000" b="0" i="0" u="none" strike="noStrike" kern="1200" cap="none" spc="0" normalizeH="0" baseline="0" noProof="0" dirty="0">
                  <a:ln>
                    <a:noFill/>
                  </a:ln>
                  <a:solidFill>
                    <a:schemeClr val="bg1"/>
                  </a:solidFill>
                  <a:effectLst/>
                  <a:uLnTx/>
                  <a:uFillTx/>
                  <a:latin typeface="+mn-lt"/>
                  <a:ea typeface="+mn-ea"/>
                  <a:cs typeface="+mn-cs"/>
                </a:rPr>
                <a:t>Today</a:t>
              </a:r>
            </a:p>
          </p:txBody>
        </p:sp>
        <p:sp>
          <p:nvSpPr>
            <p:cNvPr id="30" name="Rectangle 29">
              <a:extLst>
                <a:ext uri="{FF2B5EF4-FFF2-40B4-BE49-F238E27FC236}">
                  <a16:creationId xmlns:a16="http://schemas.microsoft.com/office/drawing/2014/main" id="{A5C3C9E2-BF36-4F3A-A455-4AD276218F1C}"/>
                </a:ext>
              </a:extLst>
            </p:cNvPr>
            <p:cNvSpPr/>
            <p:nvPr/>
          </p:nvSpPr>
          <p:spPr>
            <a:xfrm>
              <a:off x="9733171" y="3784654"/>
              <a:ext cx="570665" cy="397149"/>
            </a:xfrm>
            <a:prstGeom prst="rect">
              <a:avLst/>
            </a:prstGeom>
            <a:noFill/>
            <a:ln w="19050">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grpSp>
      <p:sp>
        <p:nvSpPr>
          <p:cNvPr id="34" name="TextBox 33">
            <a:extLst>
              <a:ext uri="{FF2B5EF4-FFF2-40B4-BE49-F238E27FC236}">
                <a16:creationId xmlns:a16="http://schemas.microsoft.com/office/drawing/2014/main" id="{5426D7C0-5B7E-4AF5-B3BE-320E95D78824}"/>
              </a:ext>
            </a:extLst>
          </p:cNvPr>
          <p:cNvSpPr txBox="1"/>
          <p:nvPr/>
        </p:nvSpPr>
        <p:spPr>
          <a:xfrm>
            <a:off x="1872452" y="6099770"/>
            <a:ext cx="2244674" cy="707886"/>
          </a:xfrm>
          <a:prstGeom prst="rect">
            <a:avLst/>
          </a:prstGeom>
        </p:spPr>
        <p:txBody>
          <a:bodyPr vert="horz" wrap="square" lIns="90000" tIns="45720" rIns="90000" bIns="45720" rtlCol="0">
            <a:spAutoFit/>
          </a:bodyPr>
          <a:lstStyle/>
          <a:p>
            <a:pPr marL="14700" marR="0" defTabSz="540000" rtl="0" eaLnBrk="1" fontAlgn="auto" latinLnBrk="0" hangingPunct="1">
              <a:spcAft>
                <a:spcPts val="600"/>
              </a:spcAft>
              <a:buClr>
                <a:schemeClr val="tx1"/>
              </a:buClr>
              <a:buSzPct val="90000"/>
              <a:tabLst>
                <a:tab pos="180000" algn="l"/>
              </a:tabLst>
            </a:pPr>
            <a:r>
              <a:rPr kumimoji="0" lang="en-ZA" sz="2000" b="0" i="0" u="none" strike="noStrike" kern="1200" cap="none" spc="0" normalizeH="0" baseline="0" noProof="0" dirty="0">
                <a:ln>
                  <a:noFill/>
                </a:ln>
                <a:effectLst/>
                <a:uLnTx/>
                <a:uFillTx/>
                <a:latin typeface="+mn-lt"/>
                <a:ea typeface="+mn-ea"/>
                <a:cs typeface="+mn-cs"/>
              </a:rPr>
              <a:t>Smart Factories</a:t>
            </a:r>
          </a:p>
        </p:txBody>
      </p:sp>
      <p:sp>
        <p:nvSpPr>
          <p:cNvPr id="35" name="TextBox 34">
            <a:extLst>
              <a:ext uri="{FF2B5EF4-FFF2-40B4-BE49-F238E27FC236}">
                <a16:creationId xmlns:a16="http://schemas.microsoft.com/office/drawing/2014/main" id="{26C4F705-36EC-45C9-AE26-6B0CBB12C3EB}"/>
              </a:ext>
            </a:extLst>
          </p:cNvPr>
          <p:cNvSpPr txBox="1"/>
          <p:nvPr/>
        </p:nvSpPr>
        <p:spPr>
          <a:xfrm>
            <a:off x="4419128" y="6099770"/>
            <a:ext cx="3060650" cy="400110"/>
          </a:xfrm>
          <a:prstGeom prst="rect">
            <a:avLst/>
          </a:prstGeom>
        </p:spPr>
        <p:txBody>
          <a:bodyPr vert="horz" wrap="square" lIns="90000" tIns="45720" rIns="90000" bIns="45720" rtlCol="0">
            <a:spAutoFit/>
          </a:bodyPr>
          <a:lstStyle/>
          <a:p>
            <a:pPr marL="14700" marR="0" algn="ctr" defTabSz="540000" rtl="0" eaLnBrk="1" fontAlgn="auto" latinLnBrk="0" hangingPunct="1">
              <a:spcAft>
                <a:spcPts val="600"/>
              </a:spcAft>
              <a:buClr>
                <a:schemeClr val="tx1"/>
              </a:buClr>
              <a:buSzPct val="90000"/>
              <a:tabLst>
                <a:tab pos="180000" algn="l"/>
              </a:tabLst>
            </a:pPr>
            <a:r>
              <a:rPr kumimoji="0" lang="en-ZA" sz="2000" b="0" i="0" u="none" strike="noStrike" kern="1200" cap="none" spc="0" normalizeH="0" baseline="0" noProof="0" dirty="0">
                <a:ln>
                  <a:noFill/>
                </a:ln>
                <a:effectLst/>
                <a:uLnTx/>
                <a:uFillTx/>
                <a:latin typeface="+mn-lt"/>
                <a:ea typeface="+mn-ea"/>
                <a:cs typeface="+mn-cs"/>
              </a:rPr>
              <a:t>OEE</a:t>
            </a:r>
          </a:p>
        </p:txBody>
      </p:sp>
      <p:sp>
        <p:nvSpPr>
          <p:cNvPr id="36" name="TextBox 35">
            <a:extLst>
              <a:ext uri="{FF2B5EF4-FFF2-40B4-BE49-F238E27FC236}">
                <a16:creationId xmlns:a16="http://schemas.microsoft.com/office/drawing/2014/main" id="{EFE6240C-A368-4713-8745-E7017EDC4A14}"/>
              </a:ext>
            </a:extLst>
          </p:cNvPr>
          <p:cNvSpPr txBox="1"/>
          <p:nvPr/>
        </p:nvSpPr>
        <p:spPr>
          <a:xfrm>
            <a:off x="8370613" y="6099459"/>
            <a:ext cx="1728133" cy="400110"/>
          </a:xfrm>
          <a:prstGeom prst="rect">
            <a:avLst/>
          </a:prstGeom>
        </p:spPr>
        <p:txBody>
          <a:bodyPr vert="horz" wrap="square" lIns="90000" tIns="45720" rIns="90000" bIns="45720" rtlCol="0">
            <a:spAutoFit/>
          </a:bodyPr>
          <a:lstStyle/>
          <a:p>
            <a:pPr marL="14700" marR="0" defTabSz="540000" rtl="0" eaLnBrk="1" fontAlgn="auto" latinLnBrk="0" hangingPunct="1">
              <a:spcAft>
                <a:spcPts val="600"/>
              </a:spcAft>
              <a:buClr>
                <a:schemeClr val="tx1"/>
              </a:buClr>
              <a:buSzPct val="90000"/>
              <a:tabLst>
                <a:tab pos="180000" algn="l"/>
              </a:tabLst>
            </a:pPr>
            <a:r>
              <a:rPr lang="en-ZA" sz="2000" dirty="0"/>
              <a:t>Integration</a:t>
            </a:r>
            <a:endParaRPr kumimoji="0" lang="en-ZA" sz="20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00999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8B510D-AEDD-49CE-9212-F2EFB315FC63}"/>
              </a:ext>
            </a:extLst>
          </p:cNvPr>
          <p:cNvSpPr/>
          <p:nvPr/>
        </p:nvSpPr>
        <p:spPr>
          <a:xfrm>
            <a:off x="405766" y="2489200"/>
            <a:ext cx="10827382" cy="4066224"/>
          </a:xfrm>
          <a:prstGeom prst="rect">
            <a:avLst/>
          </a:prstGeom>
        </p:spPr>
        <p:txBody>
          <a:bodyPr wrap="square" lIns="0" tIns="0" rIns="274320" bIns="0">
            <a:normAutofit/>
          </a:bodyPr>
          <a:lstStyle/>
          <a:p>
            <a:pPr marL="14700" indent="0">
              <a:buNone/>
            </a:pPr>
            <a:r>
              <a:rPr lang="en-ZA" sz="2000" b="1" dirty="0">
                <a:solidFill>
                  <a:schemeClr val="accent5"/>
                </a:solidFill>
              </a:rPr>
              <a:t>Business Challenge</a:t>
            </a:r>
          </a:p>
          <a:p>
            <a:pPr marL="342900" indent="-342900">
              <a:buFont typeface="Arial" panose="020B0604020202020204" pitchFamily="34" charset="0"/>
              <a:buChar char="•"/>
            </a:pPr>
            <a:r>
              <a:rPr lang="en-ZA" sz="2000" dirty="0"/>
              <a:t>Third party system implemented, rich in data needed to manage stock and warehouses</a:t>
            </a:r>
          </a:p>
          <a:p>
            <a:pPr marL="342900" indent="-342900">
              <a:buFont typeface="Arial" panose="020B0604020202020204" pitchFamily="34" charset="0"/>
              <a:buChar char="•"/>
            </a:pPr>
            <a:r>
              <a:rPr lang="en-ZA" sz="2000" dirty="0"/>
              <a:t>On Key EAMS successfully managing maintenance and ad-hoc work for the plant</a:t>
            </a:r>
          </a:p>
          <a:p>
            <a:pPr marL="342900" indent="-342900">
              <a:buFont typeface="Arial" panose="020B0604020202020204" pitchFamily="34" charset="0"/>
              <a:buChar char="•"/>
            </a:pPr>
            <a:r>
              <a:rPr lang="en-ZA" sz="2000" dirty="0"/>
              <a:t>Medium sized client, typically having more than 200 requests for spares on work per week</a:t>
            </a:r>
          </a:p>
          <a:p>
            <a:pPr marL="342900" indent="-342900">
              <a:buFont typeface="Arial" panose="020B0604020202020204" pitchFamily="34" charset="0"/>
              <a:buChar char="•"/>
            </a:pPr>
            <a:endParaRPr lang="en-ZA" sz="2000" dirty="0"/>
          </a:p>
          <a:p>
            <a:pPr marL="14700" indent="0">
              <a:buNone/>
            </a:pPr>
            <a:r>
              <a:rPr lang="en-ZA" sz="2000" b="1" dirty="0">
                <a:solidFill>
                  <a:schemeClr val="accent5"/>
                </a:solidFill>
              </a:rPr>
              <a:t>Solution</a:t>
            </a:r>
          </a:p>
          <a:p>
            <a:pPr marL="266700" indent="-266700">
              <a:buFont typeface="Arial" panose="020B0604020202020204" pitchFamily="34" charset="0"/>
              <a:buChar char="•"/>
            </a:pPr>
            <a:r>
              <a:rPr lang="en-ZA" sz="2000" dirty="0"/>
              <a:t>Full Master Data Integration</a:t>
            </a:r>
          </a:p>
          <a:p>
            <a:pPr marL="266700" indent="-266700">
              <a:buFont typeface="Arial" panose="020B0604020202020204" pitchFamily="34" charset="0"/>
              <a:buChar char="•"/>
            </a:pPr>
            <a:r>
              <a:rPr lang="en-ZA" sz="2000" dirty="0"/>
              <a:t>Spare requests are gathered and validated </a:t>
            </a:r>
          </a:p>
          <a:p>
            <a:pPr marL="266700" indent="-266700">
              <a:buFont typeface="Arial" panose="020B0604020202020204" pitchFamily="34" charset="0"/>
              <a:buChar char="•"/>
            </a:pPr>
            <a:r>
              <a:rPr lang="en-ZA" sz="2000" dirty="0"/>
              <a:t>Transactional data (Bi-directional)</a:t>
            </a:r>
          </a:p>
          <a:p>
            <a:pPr marL="266700" indent="-266700">
              <a:buFont typeface="Arial" panose="020B0604020202020204" pitchFamily="34" charset="0"/>
              <a:buChar char="•"/>
            </a:pPr>
            <a:r>
              <a:rPr lang="en-ZA" sz="2000" dirty="0"/>
              <a:t>User Overview + Approval Process</a:t>
            </a:r>
          </a:p>
        </p:txBody>
      </p:sp>
      <p:graphicFrame>
        <p:nvGraphicFramePr>
          <p:cNvPr id="9" name="Diagram 8">
            <a:extLst>
              <a:ext uri="{FF2B5EF4-FFF2-40B4-BE49-F238E27FC236}">
                <a16:creationId xmlns:a16="http://schemas.microsoft.com/office/drawing/2014/main" id="{8DCDB38D-A19E-45D8-9804-0184E1B5FF02}"/>
              </a:ext>
            </a:extLst>
          </p:cNvPr>
          <p:cNvGraphicFramePr/>
          <p:nvPr/>
        </p:nvGraphicFramePr>
        <p:xfrm>
          <a:off x="797729" y="1503990"/>
          <a:ext cx="10827382" cy="720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 1">
            <a:extLst>
              <a:ext uri="{FF2B5EF4-FFF2-40B4-BE49-F238E27FC236}">
                <a16:creationId xmlns:a16="http://schemas.microsoft.com/office/drawing/2014/main" id="{0E3827E1-39C2-4D93-8CDF-3F8C566C6293}"/>
              </a:ext>
            </a:extLst>
          </p:cNvPr>
          <p:cNvGraphicFramePr/>
          <p:nvPr/>
        </p:nvGraphicFramePr>
        <p:xfrm>
          <a:off x="8314690" y="3948961"/>
          <a:ext cx="3877310" cy="26064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 Placeholder 2">
            <a:extLst>
              <a:ext uri="{FF2B5EF4-FFF2-40B4-BE49-F238E27FC236}">
                <a16:creationId xmlns:a16="http://schemas.microsoft.com/office/drawing/2014/main" id="{B802BCF8-F5EC-4500-BD16-40AC82CE6D0E}"/>
              </a:ext>
            </a:extLst>
          </p:cNvPr>
          <p:cNvSpPr txBox="1">
            <a:spLocks/>
          </p:cNvSpPr>
          <p:nvPr/>
        </p:nvSpPr>
        <p:spPr>
          <a:xfrm>
            <a:off x="405766" y="401602"/>
            <a:ext cx="11270295" cy="499550"/>
          </a:xfrm>
          <a:prstGeom prst="rect">
            <a:avLst/>
          </a:prstGeom>
        </p:spPr>
        <p:txBody>
          <a:bodyPr vert="horz" lIns="91440" tIns="0" rIns="91440" bIns="36000" rtlCol="0" anchor="ctr">
            <a:noAutofit/>
          </a:bodyPr>
          <a:lstStyle>
            <a:lvl1pPr marL="0" marR="0" indent="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None/>
              <a:tabLst>
                <a:tab pos="180000" algn="l"/>
              </a:tabLst>
              <a:defRPr sz="3200" b="1" kern="1200">
                <a:solidFill>
                  <a:schemeClr val="accent5"/>
                </a:solidFill>
                <a:latin typeface="+mj-lt"/>
                <a:ea typeface="+mn-ea"/>
                <a:cs typeface="Arial" panose="020B0604020202020204" pitchFamily="34" charset="0"/>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3200" kern="1200">
                <a:solidFill>
                  <a:schemeClr val="accent5"/>
                </a:solidFill>
                <a:latin typeface="Arial" panose="020B0604020202020204" pitchFamily="34" charset="0"/>
                <a:ea typeface="+mn-ea"/>
                <a:cs typeface="Arial" panose="020B0604020202020204" pitchFamily="34" charset="0"/>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r>
              <a:rPr lang="en-US" dirty="0"/>
              <a:t>Materials Interface</a:t>
            </a:r>
          </a:p>
        </p:txBody>
      </p:sp>
    </p:spTree>
    <p:extLst>
      <p:ext uri="{BB962C8B-B14F-4D97-AF65-F5344CB8AC3E}">
        <p14:creationId xmlns:p14="http://schemas.microsoft.com/office/powerpoint/2010/main" val="373291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95F6B1B-23C1-40D3-95E1-662B2FF27D3B}"/>
              </a:ext>
            </a:extLst>
          </p:cNvPr>
          <p:cNvPicPr>
            <a:picLocks noChangeAspect="1"/>
          </p:cNvPicPr>
          <p:nvPr/>
        </p:nvPicPr>
        <p:blipFill rotWithShape="1">
          <a:blip r:embed="rId2"/>
          <a:srcRect t="34424" r="36027"/>
          <a:stretch/>
        </p:blipFill>
        <p:spPr>
          <a:xfrm>
            <a:off x="-1" y="0"/>
            <a:ext cx="12192002" cy="6858001"/>
          </a:xfrm>
          <a:prstGeom prst="rect">
            <a:avLst/>
          </a:prstGeom>
        </p:spPr>
      </p:pic>
      <p:sp>
        <p:nvSpPr>
          <p:cNvPr id="19" name="Rectangle 18">
            <a:extLst>
              <a:ext uri="{FF2B5EF4-FFF2-40B4-BE49-F238E27FC236}">
                <a16:creationId xmlns:a16="http://schemas.microsoft.com/office/drawing/2014/main" id="{42ED551C-FB7A-4757-B6A2-F1206746F801}"/>
              </a:ext>
            </a:extLst>
          </p:cNvPr>
          <p:cNvSpPr/>
          <p:nvPr/>
        </p:nvSpPr>
        <p:spPr>
          <a:xfrm>
            <a:off x="0" y="-54590"/>
            <a:ext cx="12192000" cy="5784502"/>
          </a:xfrm>
          <a:prstGeom prst="rect">
            <a:avLst/>
          </a:prstGeom>
          <a:gradFill flip="none" rotWithShape="1">
            <a:gsLst>
              <a:gs pos="0">
                <a:schemeClr val="tx2">
                  <a:alpha val="90000"/>
                </a:schemeClr>
              </a:gs>
              <a:gs pos="19000">
                <a:srgbClr val="29426A">
                  <a:alpha val="80000"/>
                </a:srgbClr>
              </a:gs>
              <a:gs pos="89000">
                <a:srgbClr val="9BBFE0">
                  <a:alpha val="20000"/>
                </a:srgbClr>
              </a:gs>
              <a:gs pos="71000">
                <a:srgbClr val="85A6C9">
                  <a:alpha val="30000"/>
                </a:srgbClr>
              </a:gs>
              <a:gs pos="40000">
                <a:srgbClr val="344E75">
                  <a:alpha val="70000"/>
                </a:srgbClr>
              </a:gs>
              <a:gs pos="58000">
                <a:srgbClr val="476389">
                  <a:alpha val="50000"/>
                </a:srgbClr>
              </a:gs>
              <a:gs pos="100000">
                <a:schemeClr val="accent1">
                  <a:lumMod val="30000"/>
                  <a:lumOff val="70000"/>
                  <a:alpha val="0"/>
                </a:schemeClr>
              </a:gs>
            </a:gsLst>
            <a:lin ang="0" scaled="0"/>
            <a:tileRect/>
          </a:gra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4" name="Rectangle 3">
            <a:extLst>
              <a:ext uri="{FF2B5EF4-FFF2-40B4-BE49-F238E27FC236}">
                <a16:creationId xmlns:a16="http://schemas.microsoft.com/office/drawing/2014/main" id="{AAD7CEAA-DE4C-4422-AE87-8E2A4139576A}"/>
              </a:ext>
            </a:extLst>
          </p:cNvPr>
          <p:cNvSpPr/>
          <p:nvPr/>
        </p:nvSpPr>
        <p:spPr>
          <a:xfrm>
            <a:off x="0" y="5729912"/>
            <a:ext cx="12192000" cy="1128088"/>
          </a:xfrm>
          <a:prstGeom prst="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7" name="Picture 6">
            <a:extLst>
              <a:ext uri="{FF2B5EF4-FFF2-40B4-BE49-F238E27FC236}">
                <a16:creationId xmlns:a16="http://schemas.microsoft.com/office/drawing/2014/main" id="{A649F89B-F378-43BC-81A8-4F972FB1A8A6}"/>
              </a:ext>
            </a:extLst>
          </p:cNvPr>
          <p:cNvPicPr>
            <a:picLocks noChangeAspect="1"/>
          </p:cNvPicPr>
          <p:nvPr/>
        </p:nvPicPr>
        <p:blipFill>
          <a:blip r:embed="rId3"/>
          <a:stretch>
            <a:fillRect/>
          </a:stretch>
        </p:blipFill>
        <p:spPr>
          <a:xfrm>
            <a:off x="473531" y="6012559"/>
            <a:ext cx="2135915" cy="435405"/>
          </a:xfrm>
          <a:prstGeom prst="rect">
            <a:avLst/>
          </a:prstGeom>
        </p:spPr>
      </p:pic>
      <p:pic>
        <p:nvPicPr>
          <p:cNvPr id="11" name="Picture 10">
            <a:extLst>
              <a:ext uri="{FF2B5EF4-FFF2-40B4-BE49-F238E27FC236}">
                <a16:creationId xmlns:a16="http://schemas.microsoft.com/office/drawing/2014/main" id="{28CCFDC4-0D93-4484-BEA0-3A0DC04B8AA6}"/>
              </a:ext>
            </a:extLst>
          </p:cNvPr>
          <p:cNvPicPr>
            <a:picLocks noChangeAspect="1"/>
          </p:cNvPicPr>
          <p:nvPr/>
        </p:nvPicPr>
        <p:blipFill>
          <a:blip r:embed="rId4"/>
          <a:stretch>
            <a:fillRect/>
          </a:stretch>
        </p:blipFill>
        <p:spPr>
          <a:xfrm>
            <a:off x="2838893" y="6127661"/>
            <a:ext cx="3040912" cy="203190"/>
          </a:xfrm>
          <a:prstGeom prst="rect">
            <a:avLst/>
          </a:prstGeom>
        </p:spPr>
      </p:pic>
      <p:sp>
        <p:nvSpPr>
          <p:cNvPr id="12" name="TextBox 11">
            <a:extLst>
              <a:ext uri="{FF2B5EF4-FFF2-40B4-BE49-F238E27FC236}">
                <a16:creationId xmlns:a16="http://schemas.microsoft.com/office/drawing/2014/main" id="{6854EB4F-8C7B-408A-A0BE-5F563622AFEB}"/>
              </a:ext>
            </a:extLst>
          </p:cNvPr>
          <p:cNvSpPr txBox="1"/>
          <p:nvPr/>
        </p:nvSpPr>
        <p:spPr>
          <a:xfrm>
            <a:off x="8123274" y="6106621"/>
            <a:ext cx="3615070" cy="338554"/>
          </a:xfrm>
          <a:prstGeom prst="rect">
            <a:avLst/>
          </a:prstGeom>
        </p:spPr>
        <p:txBody>
          <a:bodyPr vert="horz" wrap="square" lIns="90000" tIns="45720" rIns="90000" bIns="45720" rtlCol="0">
            <a:spAutoFit/>
          </a:bodyPr>
          <a:lstStyle/>
          <a:p>
            <a:pPr marL="14700" marR="0" algn="r" defTabSz="540000" rtl="0" eaLnBrk="1" fontAlgn="auto" latinLnBrk="0" hangingPunct="1">
              <a:spcAft>
                <a:spcPts val="600"/>
              </a:spcAft>
              <a:buClr>
                <a:schemeClr val="tx1"/>
              </a:buClr>
              <a:buSzPct val="90000"/>
              <a:tabLst>
                <a:tab pos="180000" algn="l"/>
              </a:tabLst>
            </a:pPr>
            <a:r>
              <a:rPr kumimoji="0" lang="en-ZA" sz="1600" b="0" i="0" u="none" strike="noStrike" kern="1200" cap="none" spc="0" normalizeH="0" baseline="0" noProof="0" dirty="0">
                <a:ln>
                  <a:noFill/>
                </a:ln>
                <a:solidFill>
                  <a:schemeClr val="bg1"/>
                </a:solidFill>
                <a:effectLst/>
                <a:uLnTx/>
                <a:uFillTx/>
                <a:latin typeface="+mn-lt"/>
                <a:ea typeface="+mn-ea"/>
                <a:cs typeface="+mn-cs"/>
              </a:rPr>
              <a:t>www.pragmaworld.net</a:t>
            </a:r>
          </a:p>
        </p:txBody>
      </p:sp>
      <p:sp>
        <p:nvSpPr>
          <p:cNvPr id="5" name="TextBox 4">
            <a:extLst>
              <a:ext uri="{FF2B5EF4-FFF2-40B4-BE49-F238E27FC236}">
                <a16:creationId xmlns:a16="http://schemas.microsoft.com/office/drawing/2014/main" id="{48522517-D590-495C-9150-69A22FA6273A}"/>
              </a:ext>
            </a:extLst>
          </p:cNvPr>
          <p:cNvSpPr txBox="1"/>
          <p:nvPr/>
        </p:nvSpPr>
        <p:spPr>
          <a:xfrm>
            <a:off x="1741942" y="400871"/>
            <a:ext cx="8708117" cy="1569660"/>
          </a:xfrm>
          <a:prstGeom prst="rect">
            <a:avLst/>
          </a:prstGeom>
        </p:spPr>
        <p:txBody>
          <a:bodyPr vert="horz" wrap="square" lIns="90000" tIns="45720" rIns="90000" bIns="45720" rtlCol="0">
            <a:spAutoFit/>
          </a:bodyPr>
          <a:lstStyle/>
          <a:p>
            <a:pPr marL="14700" marR="0" algn="ctr" defTabSz="540000" rtl="0" eaLnBrk="1" fontAlgn="auto" latinLnBrk="0" hangingPunct="1">
              <a:spcAft>
                <a:spcPts val="600"/>
              </a:spcAft>
              <a:buClr>
                <a:schemeClr val="tx1"/>
              </a:buClr>
              <a:buSzPct val="90000"/>
              <a:tabLst>
                <a:tab pos="180000" algn="l"/>
              </a:tabLst>
            </a:pPr>
            <a:r>
              <a:rPr kumimoji="0" lang="en-US" sz="9600" b="1" i="0" u="none" strike="noStrike" kern="1200" cap="none" spc="0" normalizeH="0" baseline="0" noProof="0" dirty="0">
                <a:ln>
                  <a:noFill/>
                </a:ln>
                <a:solidFill>
                  <a:schemeClr val="accent5"/>
                </a:solidFill>
                <a:effectLst/>
                <a:uLnTx/>
                <a:uFillTx/>
                <a:latin typeface="+mn-lt"/>
                <a:ea typeface="+mn-ea"/>
                <a:cs typeface="+mn-cs"/>
              </a:rPr>
              <a:t>Thank you!</a:t>
            </a:r>
            <a:endParaRPr lang="en-US" sz="9600" b="0" i="0" dirty="0">
              <a:solidFill>
                <a:schemeClr val="bg1"/>
              </a:solidFill>
              <a:effectLst/>
              <a:latin typeface="Arial" panose="020B0604020202020204" pitchFamily="34" charset="0"/>
            </a:endParaRPr>
          </a:p>
        </p:txBody>
      </p:sp>
      <p:pic>
        <p:nvPicPr>
          <p:cNvPr id="23" name="Picture 22">
            <a:extLst>
              <a:ext uri="{FF2B5EF4-FFF2-40B4-BE49-F238E27FC236}">
                <a16:creationId xmlns:a16="http://schemas.microsoft.com/office/drawing/2014/main" id="{B8A9C937-97A1-4C1D-B3B6-DC7AE29A37E4}"/>
              </a:ext>
            </a:extLst>
          </p:cNvPr>
          <p:cNvPicPr>
            <a:picLocks noChangeAspect="1"/>
          </p:cNvPicPr>
          <p:nvPr/>
        </p:nvPicPr>
        <p:blipFill>
          <a:blip r:embed="rId5"/>
          <a:stretch>
            <a:fillRect/>
          </a:stretch>
        </p:blipFill>
        <p:spPr>
          <a:xfrm>
            <a:off x="8058234" y="3418208"/>
            <a:ext cx="1481291" cy="1481291"/>
          </a:xfrm>
          <a:prstGeom prst="rect">
            <a:avLst/>
          </a:prstGeom>
          <a:ln w="57150">
            <a:solidFill>
              <a:srgbClr val="8BA3B8"/>
            </a:solidFill>
          </a:ln>
        </p:spPr>
      </p:pic>
      <p:pic>
        <p:nvPicPr>
          <p:cNvPr id="25" name="Picture 24">
            <a:extLst>
              <a:ext uri="{FF2B5EF4-FFF2-40B4-BE49-F238E27FC236}">
                <a16:creationId xmlns:a16="http://schemas.microsoft.com/office/drawing/2014/main" id="{9E88DDCA-003F-4219-84ED-8DF08986570A}"/>
              </a:ext>
            </a:extLst>
          </p:cNvPr>
          <p:cNvPicPr>
            <a:picLocks noChangeAspect="1"/>
          </p:cNvPicPr>
          <p:nvPr/>
        </p:nvPicPr>
        <p:blipFill>
          <a:blip r:embed="rId6"/>
          <a:stretch>
            <a:fillRect/>
          </a:stretch>
        </p:blipFill>
        <p:spPr>
          <a:xfrm>
            <a:off x="4466843" y="3418208"/>
            <a:ext cx="1469718" cy="1481291"/>
          </a:xfrm>
          <a:prstGeom prst="rect">
            <a:avLst/>
          </a:prstGeom>
          <a:ln w="57150">
            <a:solidFill>
              <a:srgbClr val="8BA3B8"/>
            </a:solidFill>
          </a:ln>
        </p:spPr>
      </p:pic>
      <p:pic>
        <p:nvPicPr>
          <p:cNvPr id="27" name="Picture 26">
            <a:extLst>
              <a:ext uri="{FF2B5EF4-FFF2-40B4-BE49-F238E27FC236}">
                <a16:creationId xmlns:a16="http://schemas.microsoft.com/office/drawing/2014/main" id="{769225AB-9E91-4A3D-842F-48CA428E4F7B}"/>
              </a:ext>
            </a:extLst>
          </p:cNvPr>
          <p:cNvPicPr>
            <a:picLocks noChangeAspect="1"/>
          </p:cNvPicPr>
          <p:nvPr/>
        </p:nvPicPr>
        <p:blipFill>
          <a:blip r:embed="rId7"/>
          <a:stretch>
            <a:fillRect/>
          </a:stretch>
        </p:blipFill>
        <p:spPr>
          <a:xfrm>
            <a:off x="6257593" y="3419890"/>
            <a:ext cx="1479609" cy="1479609"/>
          </a:xfrm>
          <a:prstGeom prst="rect">
            <a:avLst/>
          </a:prstGeom>
          <a:ln w="57150">
            <a:solidFill>
              <a:srgbClr val="8BA3B8"/>
            </a:solidFill>
          </a:ln>
        </p:spPr>
      </p:pic>
      <p:pic>
        <p:nvPicPr>
          <p:cNvPr id="29" name="Picture 28">
            <a:extLst>
              <a:ext uri="{FF2B5EF4-FFF2-40B4-BE49-F238E27FC236}">
                <a16:creationId xmlns:a16="http://schemas.microsoft.com/office/drawing/2014/main" id="{336954F5-AD5A-44C8-8B62-5E25310261E2}"/>
              </a:ext>
            </a:extLst>
          </p:cNvPr>
          <p:cNvPicPr>
            <a:picLocks noChangeAspect="1"/>
          </p:cNvPicPr>
          <p:nvPr/>
        </p:nvPicPr>
        <p:blipFill rotWithShape="1">
          <a:blip r:embed="rId8"/>
          <a:srcRect t="11462" b="21871"/>
          <a:stretch/>
        </p:blipFill>
        <p:spPr>
          <a:xfrm>
            <a:off x="2659080" y="3418208"/>
            <a:ext cx="1479609" cy="1479609"/>
          </a:xfrm>
          <a:prstGeom prst="rect">
            <a:avLst/>
          </a:prstGeom>
          <a:ln w="57150">
            <a:solidFill>
              <a:srgbClr val="8BA3B8"/>
            </a:solidFill>
          </a:ln>
        </p:spPr>
      </p:pic>
      <p:sp>
        <p:nvSpPr>
          <p:cNvPr id="32" name="TextBox 31">
            <a:extLst>
              <a:ext uri="{FF2B5EF4-FFF2-40B4-BE49-F238E27FC236}">
                <a16:creationId xmlns:a16="http://schemas.microsoft.com/office/drawing/2014/main" id="{BC3225DE-5AD4-42D3-BA2E-CF0B2CDC2C4D}"/>
              </a:ext>
            </a:extLst>
          </p:cNvPr>
          <p:cNvSpPr txBox="1"/>
          <p:nvPr/>
        </p:nvSpPr>
        <p:spPr>
          <a:xfrm>
            <a:off x="2630099" y="4943855"/>
            <a:ext cx="1508590" cy="517575"/>
          </a:xfrm>
          <a:prstGeom prst="rect">
            <a:avLst/>
          </a:prstGeom>
        </p:spPr>
        <p:txBody>
          <a:bodyPr vert="horz" wrap="square" lIns="90000" tIns="45720" rIns="90000" bIns="45720" rtlCol="0">
            <a:noAutofit/>
          </a:bodyPr>
          <a:lstStyle/>
          <a:p>
            <a:pPr defTabSz="990570">
              <a:lnSpc>
                <a:spcPts val="1100"/>
              </a:lnSpc>
              <a:buClr>
                <a:srgbClr val="292C36"/>
              </a:buClr>
              <a:buSzPct val="120000"/>
            </a:pPr>
            <a:r>
              <a:rPr lang="en-ZA" sz="1000" kern="0" dirty="0">
                <a:solidFill>
                  <a:schemeClr val="bg1"/>
                </a:solidFill>
              </a:rPr>
              <a:t>Kribban Coopoosamy</a:t>
            </a:r>
          </a:p>
          <a:p>
            <a:pPr defTabSz="990570">
              <a:buClr>
                <a:srgbClr val="292C36"/>
              </a:buClr>
              <a:buSzPct val="120000"/>
            </a:pPr>
            <a:r>
              <a:rPr lang="en-ZA" sz="1000" kern="0" dirty="0">
                <a:solidFill>
                  <a:schemeClr val="bg1"/>
                </a:solidFill>
              </a:rPr>
              <a:t>Manufacturing Sector Executive</a:t>
            </a:r>
          </a:p>
        </p:txBody>
      </p:sp>
      <p:sp>
        <p:nvSpPr>
          <p:cNvPr id="33" name="TextBox 32">
            <a:extLst>
              <a:ext uri="{FF2B5EF4-FFF2-40B4-BE49-F238E27FC236}">
                <a16:creationId xmlns:a16="http://schemas.microsoft.com/office/drawing/2014/main" id="{D1A6D795-4B47-46FD-9B6C-98311B26CBC1}"/>
              </a:ext>
            </a:extLst>
          </p:cNvPr>
          <p:cNvSpPr txBox="1"/>
          <p:nvPr/>
        </p:nvSpPr>
        <p:spPr>
          <a:xfrm>
            <a:off x="4466843" y="4925567"/>
            <a:ext cx="1503668" cy="615343"/>
          </a:xfrm>
          <a:prstGeom prst="rect">
            <a:avLst/>
          </a:prstGeom>
        </p:spPr>
        <p:txBody>
          <a:bodyPr vert="horz" wrap="square" lIns="90000" tIns="45720" rIns="90000" bIns="45720" rtlCol="0">
            <a:noAutofit/>
          </a:bodyPr>
          <a:lstStyle/>
          <a:p>
            <a:pPr defTabSz="990570">
              <a:buClr>
                <a:srgbClr val="292C36"/>
              </a:buClr>
              <a:buSzPct val="120000"/>
            </a:pPr>
            <a:r>
              <a:rPr lang="en-ZA" sz="1000" kern="0" dirty="0">
                <a:solidFill>
                  <a:schemeClr val="bg1"/>
                </a:solidFill>
              </a:rPr>
              <a:t>Darren White</a:t>
            </a:r>
          </a:p>
          <a:p>
            <a:pPr defTabSz="990570">
              <a:buClr>
                <a:srgbClr val="292C36"/>
              </a:buClr>
              <a:buSzPct val="120000"/>
            </a:pPr>
            <a:r>
              <a:rPr lang="en-ZA" sz="1000" kern="0" dirty="0">
                <a:solidFill>
                  <a:schemeClr val="bg1"/>
                </a:solidFill>
              </a:rPr>
              <a:t>On Key Connect Product Owner</a:t>
            </a:r>
          </a:p>
        </p:txBody>
      </p:sp>
      <p:sp>
        <p:nvSpPr>
          <p:cNvPr id="34" name="TextBox 33">
            <a:extLst>
              <a:ext uri="{FF2B5EF4-FFF2-40B4-BE49-F238E27FC236}">
                <a16:creationId xmlns:a16="http://schemas.microsoft.com/office/drawing/2014/main" id="{2678F4C4-9DE6-4115-8EFF-4BF1F13BA898}"/>
              </a:ext>
            </a:extLst>
          </p:cNvPr>
          <p:cNvSpPr txBox="1"/>
          <p:nvPr/>
        </p:nvSpPr>
        <p:spPr>
          <a:xfrm>
            <a:off x="8058234" y="4925567"/>
            <a:ext cx="1503668" cy="317020"/>
          </a:xfrm>
          <a:prstGeom prst="rect">
            <a:avLst/>
          </a:prstGeom>
        </p:spPr>
        <p:txBody>
          <a:bodyPr vert="horz" wrap="square" lIns="90000" tIns="45720" rIns="90000" bIns="45720" rtlCol="0">
            <a:noAutofit/>
          </a:bodyPr>
          <a:lstStyle/>
          <a:p>
            <a:pPr defTabSz="990570">
              <a:buClr>
                <a:srgbClr val="292C36"/>
              </a:buClr>
              <a:buSzPct val="120000"/>
            </a:pPr>
            <a:r>
              <a:rPr lang="en-ZA" sz="1000" kern="0" dirty="0">
                <a:solidFill>
                  <a:schemeClr val="bg1"/>
                </a:solidFill>
              </a:rPr>
              <a:t>JP de Koker</a:t>
            </a:r>
          </a:p>
          <a:p>
            <a:pPr defTabSz="990570">
              <a:buClr>
                <a:srgbClr val="292C36"/>
              </a:buClr>
              <a:buSzPct val="120000"/>
            </a:pPr>
            <a:r>
              <a:rPr lang="en-ZA" sz="1000" kern="0" dirty="0">
                <a:solidFill>
                  <a:schemeClr val="bg1"/>
                </a:solidFill>
              </a:rPr>
              <a:t>Business Intelligence Engineer</a:t>
            </a:r>
          </a:p>
        </p:txBody>
      </p:sp>
      <p:sp>
        <p:nvSpPr>
          <p:cNvPr id="35" name="TextBox 34">
            <a:extLst>
              <a:ext uri="{FF2B5EF4-FFF2-40B4-BE49-F238E27FC236}">
                <a16:creationId xmlns:a16="http://schemas.microsoft.com/office/drawing/2014/main" id="{9551C421-8DF7-4C7B-B0E4-3DF360087F2F}"/>
              </a:ext>
            </a:extLst>
          </p:cNvPr>
          <p:cNvSpPr txBox="1"/>
          <p:nvPr/>
        </p:nvSpPr>
        <p:spPr>
          <a:xfrm>
            <a:off x="6257593" y="4925567"/>
            <a:ext cx="1503668" cy="410229"/>
          </a:xfrm>
          <a:prstGeom prst="rect">
            <a:avLst/>
          </a:prstGeom>
        </p:spPr>
        <p:txBody>
          <a:bodyPr vert="horz" wrap="square" lIns="90000" tIns="45720" rIns="90000" bIns="45720" rtlCol="0">
            <a:noAutofit/>
          </a:bodyPr>
          <a:lstStyle/>
          <a:p>
            <a:pPr defTabSz="990570">
              <a:buClr>
                <a:srgbClr val="292C36"/>
              </a:buClr>
              <a:buSzPct val="120000"/>
            </a:pPr>
            <a:r>
              <a:rPr lang="en-ZA" sz="1000" kern="0" dirty="0">
                <a:solidFill>
                  <a:schemeClr val="bg1"/>
                </a:solidFill>
              </a:rPr>
              <a:t>Roger Fraser</a:t>
            </a:r>
          </a:p>
          <a:p>
            <a:pPr defTabSz="990570">
              <a:buClr>
                <a:srgbClr val="292C36"/>
              </a:buClr>
              <a:buSzPct val="120000"/>
            </a:pPr>
            <a:r>
              <a:rPr lang="en-ZA" sz="1000" kern="0" dirty="0">
                <a:solidFill>
                  <a:schemeClr val="bg1"/>
                </a:solidFill>
              </a:rPr>
              <a:t>Owner/Founder of Action Industries</a:t>
            </a:r>
          </a:p>
        </p:txBody>
      </p:sp>
      <p:sp>
        <p:nvSpPr>
          <p:cNvPr id="17" name="Text Placeholder 2">
            <a:extLst>
              <a:ext uri="{FF2B5EF4-FFF2-40B4-BE49-F238E27FC236}">
                <a16:creationId xmlns:a16="http://schemas.microsoft.com/office/drawing/2014/main" id="{EE0425DE-1CE5-42D1-BE55-FE742B0668CB}"/>
              </a:ext>
            </a:extLst>
          </p:cNvPr>
          <p:cNvSpPr txBox="1">
            <a:spLocks/>
          </p:cNvSpPr>
          <p:nvPr/>
        </p:nvSpPr>
        <p:spPr>
          <a:xfrm>
            <a:off x="2350884" y="2322713"/>
            <a:ext cx="7490232" cy="428625"/>
          </a:xfrm>
          <a:prstGeom prst="rect">
            <a:avLst/>
          </a:prstGeom>
        </p:spPr>
        <p:txBody>
          <a:bodyPr/>
          <a:lstStyle>
            <a:lvl1pPr marL="3576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1pPr>
            <a:lvl2pPr marL="8148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2pPr>
            <a:lvl3pPr marL="12720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3pPr>
            <a:lvl4pPr marL="17292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4pPr>
            <a:lvl5pPr marL="2186400" marR="0" indent="-342900" algn="l" defTabSz="540000" rtl="0" eaLnBrk="1" fontAlgn="auto" latinLnBrk="0" hangingPunct="1">
              <a:lnSpc>
                <a:spcPct val="100000"/>
              </a:lnSpc>
              <a:spcBef>
                <a:spcPts val="0"/>
              </a:spcBef>
              <a:spcAft>
                <a:spcPts val="600"/>
              </a:spcAft>
              <a:buClr>
                <a:schemeClr val="tx1"/>
              </a:buClr>
              <a:buSzPct val="90000"/>
              <a:buFont typeface="Arial" panose="020B0604020202020204" pitchFamily="34" charset="0"/>
              <a:buChar char="•"/>
              <a:tabLst>
                <a:tab pos="180000" algn="l"/>
              </a:tabLst>
              <a:defRPr sz="2000" kern="1200">
                <a:solidFill>
                  <a:schemeClr val="tx1"/>
                </a:solidFill>
                <a:latin typeface="+mn-lt"/>
                <a:ea typeface="+mn-ea"/>
                <a:cs typeface="+mn-cs"/>
              </a:defRPr>
            </a:lvl5pPr>
            <a:lvl6pPr marL="26436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6pPr>
            <a:lvl7pPr marL="31008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7pPr>
            <a:lvl8pPr marL="35580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8pPr>
            <a:lvl9pPr marL="4015200" marR="0" indent="-342900" algn="l" defTabSz="540000" rtl="0" eaLnBrk="1" fontAlgn="auto" latinLnBrk="0" hangingPunct="1">
              <a:lnSpc>
                <a:spcPct val="100000"/>
              </a:lnSpc>
              <a:spcBef>
                <a:spcPts val="0"/>
              </a:spcBef>
              <a:spcAft>
                <a:spcPts val="600"/>
              </a:spcAft>
              <a:buClr>
                <a:srgbClr val="F2632F"/>
              </a:buClr>
              <a:buSzPct val="80000"/>
              <a:buFont typeface="Arial" panose="020B0604020202020204" pitchFamily="34" charset="0"/>
              <a:buChar char="•"/>
              <a:tabLst>
                <a:tab pos="180000" algn="l"/>
              </a:tabLst>
              <a:defRPr sz="2000" kern="1200">
                <a:solidFill>
                  <a:schemeClr val="tx1"/>
                </a:solidFill>
                <a:latin typeface="+mn-lt"/>
                <a:ea typeface="+mn-ea"/>
                <a:cs typeface="+mn-cs"/>
              </a:defRPr>
            </a:lvl9pPr>
          </a:lstStyle>
          <a:p>
            <a:pPr marL="14700" indent="0" algn="ctr">
              <a:buNone/>
            </a:pPr>
            <a:r>
              <a:rPr lang="en-ZA" b="1" dirty="0">
                <a:solidFill>
                  <a:schemeClr val="bg1"/>
                </a:solidFill>
              </a:rPr>
              <a:t>Enquiries | Kabelo.Letsoela@pragmaworld.net</a:t>
            </a:r>
          </a:p>
        </p:txBody>
      </p:sp>
    </p:spTree>
    <p:extLst>
      <p:ext uri="{BB962C8B-B14F-4D97-AF65-F5344CB8AC3E}">
        <p14:creationId xmlns:p14="http://schemas.microsoft.com/office/powerpoint/2010/main" val="3813817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FFF36148-88DA-47AA-87A8-1E654A07A7DF}"/>
              </a:ext>
            </a:extLst>
          </p:cNvPr>
          <p:cNvSpPr txBox="1"/>
          <p:nvPr/>
        </p:nvSpPr>
        <p:spPr>
          <a:xfrm>
            <a:off x="5926875" y="6132812"/>
            <a:ext cx="5140806" cy="229311"/>
          </a:xfrm>
          <a:prstGeom prst="rect">
            <a:avLst/>
          </a:prstGeom>
          <a:noFill/>
        </p:spPr>
        <p:txBody>
          <a:bodyPr wrap="square">
            <a:spAutoFit/>
          </a:bodyPr>
          <a:lstStyle/>
          <a:p>
            <a:r>
              <a:rPr lang="en-US" sz="900" dirty="0">
                <a:hlinkClick r:id="rId2"/>
              </a:rPr>
              <a:t>Industry 4.0 Smart Factory Solutions - SMART FACTORY SOLUTIONS (smartfactoryindia.com)</a:t>
            </a:r>
            <a:endParaRPr lang="en-ZA" sz="900" dirty="0"/>
          </a:p>
        </p:txBody>
      </p:sp>
      <p:sp>
        <p:nvSpPr>
          <p:cNvPr id="39" name="Rectangle 38">
            <a:extLst>
              <a:ext uri="{FF2B5EF4-FFF2-40B4-BE49-F238E27FC236}">
                <a16:creationId xmlns:a16="http://schemas.microsoft.com/office/drawing/2014/main" id="{587AF898-3CC5-4642-8A98-5D5535C0B42D}"/>
              </a:ext>
            </a:extLst>
          </p:cNvPr>
          <p:cNvSpPr/>
          <p:nvPr/>
        </p:nvSpPr>
        <p:spPr>
          <a:xfrm>
            <a:off x="0" y="1802313"/>
            <a:ext cx="12192000" cy="3263270"/>
          </a:xfrm>
          <a:prstGeom prst="rect">
            <a:avLst/>
          </a:prstGeom>
          <a:solidFill>
            <a:schemeClr val="tx2">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1" name="Picture 10">
            <a:extLst>
              <a:ext uri="{FF2B5EF4-FFF2-40B4-BE49-F238E27FC236}">
                <a16:creationId xmlns:a16="http://schemas.microsoft.com/office/drawing/2014/main" id="{1D69E8A2-59AB-4A42-89E3-6C12A813AD86}"/>
              </a:ext>
            </a:extLst>
          </p:cNvPr>
          <p:cNvPicPr>
            <a:picLocks noChangeAspect="1"/>
          </p:cNvPicPr>
          <p:nvPr/>
        </p:nvPicPr>
        <p:blipFill>
          <a:blip r:embed="rId3"/>
          <a:stretch>
            <a:fillRect/>
          </a:stretch>
        </p:blipFill>
        <p:spPr>
          <a:xfrm>
            <a:off x="5926874" y="655936"/>
            <a:ext cx="5457825" cy="5476875"/>
          </a:xfrm>
          <a:prstGeom prst="rect">
            <a:avLst/>
          </a:prstGeom>
        </p:spPr>
      </p:pic>
      <p:sp>
        <p:nvSpPr>
          <p:cNvPr id="40" name="TextBox 39">
            <a:extLst>
              <a:ext uri="{FF2B5EF4-FFF2-40B4-BE49-F238E27FC236}">
                <a16:creationId xmlns:a16="http://schemas.microsoft.com/office/drawing/2014/main" id="{552EFCAB-569B-412B-9A41-DC289D67E1FD}"/>
              </a:ext>
            </a:extLst>
          </p:cNvPr>
          <p:cNvSpPr txBox="1"/>
          <p:nvPr/>
        </p:nvSpPr>
        <p:spPr>
          <a:xfrm>
            <a:off x="402994" y="2240212"/>
            <a:ext cx="4716579" cy="2308324"/>
          </a:xfrm>
          <a:prstGeom prst="rect">
            <a:avLst/>
          </a:prstGeom>
          <a:noFill/>
        </p:spPr>
        <p:txBody>
          <a:bodyPr wrap="square">
            <a:spAutoFit/>
          </a:bodyPr>
          <a:lstStyle/>
          <a:p>
            <a:br>
              <a:rPr lang="en-ZA" sz="2400" dirty="0">
                <a:solidFill>
                  <a:srgbClr val="555555"/>
                </a:solidFill>
                <a:effectLst/>
                <a:latin typeface="Arial" panose="020B0604020202020204" pitchFamily="34" charset="0"/>
                <a:ea typeface="Calibri" panose="020F0502020204030204" pitchFamily="34" charset="0"/>
              </a:rPr>
            </a:br>
            <a:r>
              <a:rPr lang="en-US" sz="2400" b="1" dirty="0">
                <a:solidFill>
                  <a:srgbClr val="E24825"/>
                </a:solidFill>
                <a:latin typeface="Arial" panose="020B0604020202020204" pitchFamily="34" charset="0"/>
              </a:rPr>
              <a:t>With Digitalisation comes the rise of trends such as Industry 4.0,  smart manufacturing and smart factories</a:t>
            </a:r>
          </a:p>
          <a:p>
            <a:endParaRPr lang="en-ZA" sz="2400" dirty="0"/>
          </a:p>
        </p:txBody>
      </p:sp>
    </p:spTree>
    <p:extLst>
      <p:ext uri="{BB962C8B-B14F-4D97-AF65-F5344CB8AC3E}">
        <p14:creationId xmlns:p14="http://schemas.microsoft.com/office/powerpoint/2010/main" val="3006663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01B764-3DF4-4D36-9915-B52D03AC450F}"/>
              </a:ext>
            </a:extLst>
          </p:cNvPr>
          <p:cNvSpPr/>
          <p:nvPr/>
        </p:nvSpPr>
        <p:spPr>
          <a:xfrm>
            <a:off x="0" y="1802313"/>
            <a:ext cx="12192000" cy="3263270"/>
          </a:xfrm>
          <a:prstGeom prst="rect">
            <a:avLst/>
          </a:prstGeom>
          <a:solidFill>
            <a:schemeClr val="tx2">
              <a:lumMod val="7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40" name="TextBox 39">
            <a:extLst>
              <a:ext uri="{FF2B5EF4-FFF2-40B4-BE49-F238E27FC236}">
                <a16:creationId xmlns:a16="http://schemas.microsoft.com/office/drawing/2014/main" id="{552EFCAB-569B-412B-9A41-DC289D67E1FD}"/>
              </a:ext>
            </a:extLst>
          </p:cNvPr>
          <p:cNvSpPr txBox="1"/>
          <p:nvPr/>
        </p:nvSpPr>
        <p:spPr>
          <a:xfrm>
            <a:off x="516835" y="2767279"/>
            <a:ext cx="10866783" cy="1323439"/>
          </a:xfrm>
          <a:prstGeom prst="rect">
            <a:avLst/>
          </a:prstGeom>
          <a:noFill/>
        </p:spPr>
        <p:txBody>
          <a:bodyPr wrap="square">
            <a:spAutoFit/>
          </a:bodyPr>
          <a:lstStyle/>
          <a:p>
            <a:br>
              <a:rPr lang="en-ZA" sz="2800" dirty="0">
                <a:solidFill>
                  <a:srgbClr val="555555"/>
                </a:solidFill>
                <a:effectLst/>
                <a:latin typeface="Arial" panose="020B0604020202020204" pitchFamily="34" charset="0"/>
                <a:ea typeface="Calibri" panose="020F0502020204030204" pitchFamily="34" charset="0"/>
              </a:rPr>
            </a:br>
            <a:r>
              <a:rPr lang="en-US" sz="2400" b="1" dirty="0">
                <a:solidFill>
                  <a:srgbClr val="E24825"/>
                </a:solidFill>
                <a:latin typeface="Arial" panose="020B0604020202020204" pitchFamily="34" charset="0"/>
              </a:rPr>
              <a:t>In Summary</a:t>
            </a:r>
          </a:p>
          <a:p>
            <a:endParaRPr lang="en-ZA" sz="2800" dirty="0"/>
          </a:p>
        </p:txBody>
      </p:sp>
      <p:pic>
        <p:nvPicPr>
          <p:cNvPr id="3" name="Picture 2">
            <a:extLst>
              <a:ext uri="{FF2B5EF4-FFF2-40B4-BE49-F238E27FC236}">
                <a16:creationId xmlns:a16="http://schemas.microsoft.com/office/drawing/2014/main" id="{B0F6E00E-F33E-4FB6-B831-9E940A6A6E0B}"/>
              </a:ext>
            </a:extLst>
          </p:cNvPr>
          <p:cNvPicPr>
            <a:picLocks noChangeAspect="1"/>
          </p:cNvPicPr>
          <p:nvPr/>
        </p:nvPicPr>
        <p:blipFill>
          <a:blip r:embed="rId2"/>
          <a:stretch>
            <a:fillRect/>
          </a:stretch>
        </p:blipFill>
        <p:spPr>
          <a:xfrm>
            <a:off x="2852531" y="432923"/>
            <a:ext cx="8415130" cy="5992153"/>
          </a:xfrm>
          <a:prstGeom prst="rect">
            <a:avLst/>
          </a:prstGeom>
          <a:effectLst/>
        </p:spPr>
      </p:pic>
    </p:spTree>
    <p:extLst>
      <p:ext uri="{BB962C8B-B14F-4D97-AF65-F5344CB8AC3E}">
        <p14:creationId xmlns:p14="http://schemas.microsoft.com/office/powerpoint/2010/main" val="1374073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D09404-B0B5-4F7A-8EDB-A1A76414F5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901" y="126507"/>
            <a:ext cx="11742197" cy="6604986"/>
          </a:xfrm>
          <a:prstGeom prst="rect">
            <a:avLst/>
          </a:prstGeom>
        </p:spPr>
      </p:pic>
      <p:sp>
        <p:nvSpPr>
          <p:cNvPr id="2" name="Rectangle 1">
            <a:extLst>
              <a:ext uri="{FF2B5EF4-FFF2-40B4-BE49-F238E27FC236}">
                <a16:creationId xmlns:a16="http://schemas.microsoft.com/office/drawing/2014/main" id="{3213D1FA-0E0C-4F93-899E-D1EC7C07783F}"/>
              </a:ext>
            </a:extLst>
          </p:cNvPr>
          <p:cNvSpPr/>
          <p:nvPr/>
        </p:nvSpPr>
        <p:spPr>
          <a:xfrm>
            <a:off x="6525087" y="284085"/>
            <a:ext cx="1207363" cy="488272"/>
          </a:xfrm>
          <a:prstGeom prst="rect">
            <a:avLst/>
          </a:prstGeom>
          <a:solidFill>
            <a:srgbClr val="A6DF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4" name="Rectangle 3">
            <a:extLst>
              <a:ext uri="{FF2B5EF4-FFF2-40B4-BE49-F238E27FC236}">
                <a16:creationId xmlns:a16="http://schemas.microsoft.com/office/drawing/2014/main" id="{CA194F9B-46D1-4B37-B24A-2A46597B46A2}"/>
              </a:ext>
            </a:extLst>
          </p:cNvPr>
          <p:cNvSpPr/>
          <p:nvPr/>
        </p:nvSpPr>
        <p:spPr>
          <a:xfrm>
            <a:off x="3524436" y="929935"/>
            <a:ext cx="5655076" cy="394316"/>
          </a:xfrm>
          <a:prstGeom prst="rect">
            <a:avLst/>
          </a:prstGeom>
          <a:solidFill>
            <a:srgbClr val="A6DF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5" name="Rectangle 4">
            <a:extLst>
              <a:ext uri="{FF2B5EF4-FFF2-40B4-BE49-F238E27FC236}">
                <a16:creationId xmlns:a16="http://schemas.microsoft.com/office/drawing/2014/main" id="{B8F9A14B-89A6-43C7-AFAF-27F29404004F}"/>
              </a:ext>
            </a:extLst>
          </p:cNvPr>
          <p:cNvSpPr/>
          <p:nvPr/>
        </p:nvSpPr>
        <p:spPr>
          <a:xfrm>
            <a:off x="5666914" y="638821"/>
            <a:ext cx="1207363" cy="488272"/>
          </a:xfrm>
          <a:prstGeom prst="rect">
            <a:avLst/>
          </a:prstGeom>
          <a:solidFill>
            <a:srgbClr val="A6DF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6" name="Rectangle 5">
            <a:extLst>
              <a:ext uri="{FF2B5EF4-FFF2-40B4-BE49-F238E27FC236}">
                <a16:creationId xmlns:a16="http://schemas.microsoft.com/office/drawing/2014/main" id="{5AB8185F-2E0E-47A5-BCD3-FE45C443B194}"/>
              </a:ext>
            </a:extLst>
          </p:cNvPr>
          <p:cNvSpPr/>
          <p:nvPr/>
        </p:nvSpPr>
        <p:spPr>
          <a:xfrm>
            <a:off x="3361679" y="1127093"/>
            <a:ext cx="2305235" cy="197158"/>
          </a:xfrm>
          <a:prstGeom prst="rect">
            <a:avLst/>
          </a:prstGeom>
          <a:solidFill>
            <a:srgbClr val="A6DFF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Tree>
    <p:extLst>
      <p:ext uri="{BB962C8B-B14F-4D97-AF65-F5344CB8AC3E}">
        <p14:creationId xmlns:p14="http://schemas.microsoft.com/office/powerpoint/2010/main" val="3856803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99E96A96-ED01-4026-81A5-7DA0D5CE31FC}"/>
              </a:ext>
            </a:extLst>
          </p:cNvPr>
          <p:cNvPicPr>
            <a:picLocks noChangeAspect="1"/>
          </p:cNvPicPr>
          <p:nvPr/>
        </p:nvPicPr>
        <p:blipFill>
          <a:blip r:embed="rId3"/>
          <a:stretch>
            <a:fillRect/>
          </a:stretch>
        </p:blipFill>
        <p:spPr>
          <a:xfrm>
            <a:off x="3938387" y="930299"/>
            <a:ext cx="4583886" cy="5729858"/>
          </a:xfrm>
          <a:prstGeom prst="rect">
            <a:avLst/>
          </a:prstGeom>
        </p:spPr>
      </p:pic>
      <p:grpSp>
        <p:nvGrpSpPr>
          <p:cNvPr id="54" name="Group 53">
            <a:extLst>
              <a:ext uri="{FF2B5EF4-FFF2-40B4-BE49-F238E27FC236}">
                <a16:creationId xmlns:a16="http://schemas.microsoft.com/office/drawing/2014/main" id="{DE11BD43-E745-479C-809A-F1FC9F54C633}"/>
              </a:ext>
            </a:extLst>
          </p:cNvPr>
          <p:cNvGrpSpPr/>
          <p:nvPr/>
        </p:nvGrpSpPr>
        <p:grpSpPr>
          <a:xfrm>
            <a:off x="1572471" y="3362997"/>
            <a:ext cx="2874623" cy="872033"/>
            <a:chOff x="1572471" y="3362997"/>
            <a:chExt cx="2874623" cy="872033"/>
          </a:xfrm>
        </p:grpSpPr>
        <p:sp>
          <p:nvSpPr>
            <p:cNvPr id="42" name="Rectangle: Rounded Corners 41">
              <a:extLst>
                <a:ext uri="{FF2B5EF4-FFF2-40B4-BE49-F238E27FC236}">
                  <a16:creationId xmlns:a16="http://schemas.microsoft.com/office/drawing/2014/main" id="{88897741-E672-4764-9596-71BF027D3675}"/>
                </a:ext>
              </a:extLst>
            </p:cNvPr>
            <p:cNvSpPr/>
            <p:nvPr/>
          </p:nvSpPr>
          <p:spPr>
            <a:xfrm>
              <a:off x="1572471" y="358374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9" name="TextBox 3">
              <a:extLst>
                <a:ext uri="{FF2B5EF4-FFF2-40B4-BE49-F238E27FC236}">
                  <a16:creationId xmlns:a16="http://schemas.microsoft.com/office/drawing/2014/main" id="{396002F9-3690-4A78-9335-D6E66F1F6E94}"/>
                </a:ext>
              </a:extLst>
            </p:cNvPr>
            <p:cNvSpPr txBox="1"/>
            <p:nvPr/>
          </p:nvSpPr>
          <p:spPr>
            <a:xfrm>
              <a:off x="1723754" y="3703345"/>
              <a:ext cx="1802720"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1200" dirty="0">
                  <a:solidFill>
                    <a:schemeClr val="bg1"/>
                  </a:solidFill>
                  <a:latin typeface="+mn-lt"/>
                </a:rPr>
                <a:t>Storage</a:t>
              </a:r>
              <a:r>
                <a:rPr lang="en-ZA" sz="1200" dirty="0">
                  <a:solidFill>
                    <a:schemeClr val="bg1"/>
                  </a:solidFill>
                </a:rPr>
                <a:t> – Level Temp</a:t>
              </a:r>
              <a:endParaRPr lang="en-ZA" sz="1200" dirty="0">
                <a:solidFill>
                  <a:schemeClr val="bg1"/>
                </a:solidFill>
                <a:latin typeface="+mn-lt"/>
              </a:endParaRPr>
            </a:p>
          </p:txBody>
        </p:sp>
        <p:sp>
          <p:nvSpPr>
            <p:cNvPr id="38" name="Oval 37">
              <a:extLst>
                <a:ext uri="{FF2B5EF4-FFF2-40B4-BE49-F238E27FC236}">
                  <a16:creationId xmlns:a16="http://schemas.microsoft.com/office/drawing/2014/main" id="{EDDE89A0-74AF-49F1-951C-3DBCA2EB9FE5}"/>
                </a:ext>
              </a:extLst>
            </p:cNvPr>
            <p:cNvSpPr/>
            <p:nvPr/>
          </p:nvSpPr>
          <p:spPr>
            <a:xfrm>
              <a:off x="3574738" y="3362997"/>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2" name="Graphic 11">
              <a:extLst>
                <a:ext uri="{FF2B5EF4-FFF2-40B4-BE49-F238E27FC236}">
                  <a16:creationId xmlns:a16="http://schemas.microsoft.com/office/drawing/2014/main" id="{4475C891-E7BD-400B-A875-E64F277524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71022" y="3458801"/>
              <a:ext cx="279786" cy="679480"/>
            </a:xfrm>
            <a:prstGeom prst="rect">
              <a:avLst/>
            </a:prstGeom>
          </p:spPr>
        </p:pic>
      </p:grpSp>
      <p:grpSp>
        <p:nvGrpSpPr>
          <p:cNvPr id="55" name="Group 54">
            <a:extLst>
              <a:ext uri="{FF2B5EF4-FFF2-40B4-BE49-F238E27FC236}">
                <a16:creationId xmlns:a16="http://schemas.microsoft.com/office/drawing/2014/main" id="{5D628F9B-1AAB-42B6-84B9-99E599B14D7C}"/>
              </a:ext>
            </a:extLst>
          </p:cNvPr>
          <p:cNvGrpSpPr/>
          <p:nvPr/>
        </p:nvGrpSpPr>
        <p:grpSpPr>
          <a:xfrm>
            <a:off x="1572471" y="4494160"/>
            <a:ext cx="2874623" cy="872033"/>
            <a:chOff x="1572471" y="4494160"/>
            <a:chExt cx="2874623" cy="872033"/>
          </a:xfrm>
        </p:grpSpPr>
        <p:sp>
          <p:nvSpPr>
            <p:cNvPr id="43" name="Rectangle: Rounded Corners 42">
              <a:extLst>
                <a:ext uri="{FF2B5EF4-FFF2-40B4-BE49-F238E27FC236}">
                  <a16:creationId xmlns:a16="http://schemas.microsoft.com/office/drawing/2014/main" id="{04EF676B-C796-4D82-8B93-37C96102159B}"/>
                </a:ext>
              </a:extLst>
            </p:cNvPr>
            <p:cNvSpPr/>
            <p:nvPr/>
          </p:nvSpPr>
          <p:spPr>
            <a:xfrm>
              <a:off x="1572471" y="470546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10" name="TextBox 4">
              <a:extLst>
                <a:ext uri="{FF2B5EF4-FFF2-40B4-BE49-F238E27FC236}">
                  <a16:creationId xmlns:a16="http://schemas.microsoft.com/office/drawing/2014/main" id="{160F3A6C-0C9B-4CF7-9F62-7A6B226D29A9}"/>
                </a:ext>
              </a:extLst>
            </p:cNvPr>
            <p:cNvSpPr txBox="1"/>
            <p:nvPr/>
          </p:nvSpPr>
          <p:spPr>
            <a:xfrm>
              <a:off x="1723754" y="4816873"/>
              <a:ext cx="1802720"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1200" dirty="0">
                  <a:solidFill>
                    <a:schemeClr val="bg1"/>
                  </a:solidFill>
                  <a:latin typeface="+mn-lt"/>
                </a:rPr>
                <a:t>Security</a:t>
              </a:r>
            </a:p>
          </p:txBody>
        </p:sp>
        <p:sp>
          <p:nvSpPr>
            <p:cNvPr id="37" name="Oval 36">
              <a:extLst>
                <a:ext uri="{FF2B5EF4-FFF2-40B4-BE49-F238E27FC236}">
                  <a16:creationId xmlns:a16="http://schemas.microsoft.com/office/drawing/2014/main" id="{06D82503-B8BD-4171-BE51-4EB2B52C9099}"/>
                </a:ext>
              </a:extLst>
            </p:cNvPr>
            <p:cNvSpPr/>
            <p:nvPr/>
          </p:nvSpPr>
          <p:spPr>
            <a:xfrm>
              <a:off x="3574738" y="4494160"/>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5" name="Graphic 14">
              <a:extLst>
                <a:ext uri="{FF2B5EF4-FFF2-40B4-BE49-F238E27FC236}">
                  <a16:creationId xmlns:a16="http://schemas.microsoft.com/office/drawing/2014/main" id="{C729418A-368E-4FC4-9EB4-EB8BDAAB6A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08418" y="4695130"/>
              <a:ext cx="658133" cy="470093"/>
            </a:xfrm>
            <a:prstGeom prst="rect">
              <a:avLst/>
            </a:prstGeom>
          </p:spPr>
        </p:pic>
      </p:grpSp>
      <p:grpSp>
        <p:nvGrpSpPr>
          <p:cNvPr id="56" name="Group 55">
            <a:extLst>
              <a:ext uri="{FF2B5EF4-FFF2-40B4-BE49-F238E27FC236}">
                <a16:creationId xmlns:a16="http://schemas.microsoft.com/office/drawing/2014/main" id="{CFAE8658-E18B-46C2-B292-C7AFBE025B44}"/>
              </a:ext>
            </a:extLst>
          </p:cNvPr>
          <p:cNvGrpSpPr/>
          <p:nvPr/>
        </p:nvGrpSpPr>
        <p:grpSpPr>
          <a:xfrm>
            <a:off x="1572471" y="5625325"/>
            <a:ext cx="2874623" cy="872033"/>
            <a:chOff x="1572471" y="5625325"/>
            <a:chExt cx="2874623" cy="872033"/>
          </a:xfrm>
        </p:grpSpPr>
        <p:sp>
          <p:nvSpPr>
            <p:cNvPr id="44" name="Rectangle: Rounded Corners 43">
              <a:extLst>
                <a:ext uri="{FF2B5EF4-FFF2-40B4-BE49-F238E27FC236}">
                  <a16:creationId xmlns:a16="http://schemas.microsoft.com/office/drawing/2014/main" id="{4861963D-5A9D-45C6-A4E3-E06E51D8EBD7}"/>
                </a:ext>
              </a:extLst>
            </p:cNvPr>
            <p:cNvSpPr/>
            <p:nvPr/>
          </p:nvSpPr>
          <p:spPr>
            <a:xfrm>
              <a:off x="1572471" y="5807104"/>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11" name="TextBox 5">
              <a:extLst>
                <a:ext uri="{FF2B5EF4-FFF2-40B4-BE49-F238E27FC236}">
                  <a16:creationId xmlns:a16="http://schemas.microsoft.com/office/drawing/2014/main" id="{DA028AF2-5CED-45D6-AB73-D85579E43BCD}"/>
                </a:ext>
              </a:extLst>
            </p:cNvPr>
            <p:cNvSpPr txBox="1"/>
            <p:nvPr/>
          </p:nvSpPr>
          <p:spPr>
            <a:xfrm>
              <a:off x="1723754" y="5929751"/>
              <a:ext cx="1802720"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1200" dirty="0">
                  <a:solidFill>
                    <a:schemeClr val="bg1"/>
                  </a:solidFill>
                  <a:latin typeface="+mn-lt"/>
                </a:rPr>
                <a:t>Predictive Maintenance</a:t>
              </a:r>
            </a:p>
          </p:txBody>
        </p:sp>
        <p:sp>
          <p:nvSpPr>
            <p:cNvPr id="36" name="Oval 35">
              <a:extLst>
                <a:ext uri="{FF2B5EF4-FFF2-40B4-BE49-F238E27FC236}">
                  <a16:creationId xmlns:a16="http://schemas.microsoft.com/office/drawing/2014/main" id="{443E4B9F-46DB-431E-B19D-8319CA42636F}"/>
                </a:ext>
              </a:extLst>
            </p:cNvPr>
            <p:cNvSpPr/>
            <p:nvPr/>
          </p:nvSpPr>
          <p:spPr>
            <a:xfrm>
              <a:off x="3574738" y="5625325"/>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6" name="Graphic 15">
              <a:extLst>
                <a:ext uri="{FF2B5EF4-FFF2-40B4-BE49-F238E27FC236}">
                  <a16:creationId xmlns:a16="http://schemas.microsoft.com/office/drawing/2014/main" id="{2EE3EAC5-2B1B-4288-9AEA-2A26299C74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68289" y="5825876"/>
              <a:ext cx="519830" cy="485174"/>
            </a:xfrm>
            <a:prstGeom prst="rect">
              <a:avLst/>
            </a:prstGeom>
          </p:spPr>
        </p:pic>
      </p:grpSp>
      <p:grpSp>
        <p:nvGrpSpPr>
          <p:cNvPr id="61" name="Group 60">
            <a:extLst>
              <a:ext uri="{FF2B5EF4-FFF2-40B4-BE49-F238E27FC236}">
                <a16:creationId xmlns:a16="http://schemas.microsoft.com/office/drawing/2014/main" id="{DAE9CF92-FF0C-4EC3-85E0-7575E3C85914}"/>
              </a:ext>
            </a:extLst>
          </p:cNvPr>
          <p:cNvGrpSpPr/>
          <p:nvPr/>
        </p:nvGrpSpPr>
        <p:grpSpPr>
          <a:xfrm>
            <a:off x="8013566" y="5625325"/>
            <a:ext cx="2799600" cy="872033"/>
            <a:chOff x="8013566" y="5625325"/>
            <a:chExt cx="2799600" cy="872033"/>
          </a:xfrm>
        </p:grpSpPr>
        <p:sp>
          <p:nvSpPr>
            <p:cNvPr id="49" name="Rectangle: Rounded Corners 48">
              <a:extLst>
                <a:ext uri="{FF2B5EF4-FFF2-40B4-BE49-F238E27FC236}">
                  <a16:creationId xmlns:a16="http://schemas.microsoft.com/office/drawing/2014/main" id="{49FC2419-1A2B-4D9C-9CB2-EEC3B752DF1F}"/>
                </a:ext>
              </a:extLst>
            </p:cNvPr>
            <p:cNvSpPr/>
            <p:nvPr/>
          </p:nvSpPr>
          <p:spPr>
            <a:xfrm>
              <a:off x="8560458" y="5807104"/>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20" name="TextBox 9">
              <a:extLst>
                <a:ext uri="{FF2B5EF4-FFF2-40B4-BE49-F238E27FC236}">
                  <a16:creationId xmlns:a16="http://schemas.microsoft.com/office/drawing/2014/main" id="{58E561FD-77B1-4D4F-9FD7-67861635F6E1}"/>
                </a:ext>
              </a:extLst>
            </p:cNvPr>
            <p:cNvSpPr txBox="1"/>
            <p:nvPr/>
          </p:nvSpPr>
          <p:spPr>
            <a:xfrm>
              <a:off x="8013566" y="5916219"/>
              <a:ext cx="2651336"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200" dirty="0">
                  <a:solidFill>
                    <a:schemeClr val="bg1"/>
                  </a:solidFill>
                </a:rPr>
                <a:t>PLC</a:t>
              </a:r>
            </a:p>
          </p:txBody>
        </p:sp>
        <p:sp>
          <p:nvSpPr>
            <p:cNvPr id="31" name="Oval 30">
              <a:extLst>
                <a:ext uri="{FF2B5EF4-FFF2-40B4-BE49-F238E27FC236}">
                  <a16:creationId xmlns:a16="http://schemas.microsoft.com/office/drawing/2014/main" id="{A7EEB7D9-70F6-463A-B8B1-F6A012553BBE}"/>
                </a:ext>
              </a:extLst>
            </p:cNvPr>
            <p:cNvSpPr/>
            <p:nvPr/>
          </p:nvSpPr>
          <p:spPr>
            <a:xfrm>
              <a:off x="8086095" y="5625325"/>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2" name="Graphic 16">
              <a:extLst>
                <a:ext uri="{FF2B5EF4-FFF2-40B4-BE49-F238E27FC236}">
                  <a16:creationId xmlns:a16="http://schemas.microsoft.com/office/drawing/2014/main" id="{2E85BFE9-B243-4E45-8B27-30EC613426D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70385" y="5918976"/>
              <a:ext cx="503776" cy="282114"/>
            </a:xfrm>
            <a:prstGeom prst="rect">
              <a:avLst/>
            </a:prstGeom>
          </p:spPr>
        </p:pic>
      </p:grpSp>
      <p:grpSp>
        <p:nvGrpSpPr>
          <p:cNvPr id="60" name="Group 59">
            <a:extLst>
              <a:ext uri="{FF2B5EF4-FFF2-40B4-BE49-F238E27FC236}">
                <a16:creationId xmlns:a16="http://schemas.microsoft.com/office/drawing/2014/main" id="{1FA8120E-7D54-4CD1-9F53-FA896FB20533}"/>
              </a:ext>
            </a:extLst>
          </p:cNvPr>
          <p:cNvGrpSpPr/>
          <p:nvPr/>
        </p:nvGrpSpPr>
        <p:grpSpPr>
          <a:xfrm>
            <a:off x="8013567" y="4494160"/>
            <a:ext cx="2799599" cy="872033"/>
            <a:chOff x="8013567" y="4494160"/>
            <a:chExt cx="2799599" cy="872033"/>
          </a:xfrm>
        </p:grpSpPr>
        <p:sp>
          <p:nvSpPr>
            <p:cNvPr id="48" name="Rectangle: Rounded Corners 47">
              <a:extLst>
                <a:ext uri="{FF2B5EF4-FFF2-40B4-BE49-F238E27FC236}">
                  <a16:creationId xmlns:a16="http://schemas.microsoft.com/office/drawing/2014/main" id="{5233EE38-B63B-46A3-9100-3B9B0CD9D73F}"/>
                </a:ext>
              </a:extLst>
            </p:cNvPr>
            <p:cNvSpPr/>
            <p:nvPr/>
          </p:nvSpPr>
          <p:spPr>
            <a:xfrm>
              <a:off x="8560458" y="470546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19" name="TextBox 8">
              <a:extLst>
                <a:ext uri="{FF2B5EF4-FFF2-40B4-BE49-F238E27FC236}">
                  <a16:creationId xmlns:a16="http://schemas.microsoft.com/office/drawing/2014/main" id="{F3A1FA28-1F11-4619-B787-23E65EFFA172}"/>
                </a:ext>
              </a:extLst>
            </p:cNvPr>
            <p:cNvSpPr txBox="1"/>
            <p:nvPr/>
          </p:nvSpPr>
          <p:spPr>
            <a:xfrm>
              <a:off x="8013567" y="4840069"/>
              <a:ext cx="2651336"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chemeClr val="bg1"/>
                  </a:solidFill>
                </a:rPr>
                <a:t>Raw Material </a:t>
              </a:r>
              <a:r>
                <a:rPr lang="en-US" sz="1200" dirty="0" err="1">
                  <a:solidFill>
                    <a:schemeClr val="bg1"/>
                  </a:solidFill>
                </a:rPr>
                <a:t>Meas</a:t>
              </a:r>
              <a:endParaRPr lang="en-ZA" sz="1200" dirty="0">
                <a:solidFill>
                  <a:schemeClr val="bg1"/>
                </a:solidFill>
              </a:endParaRPr>
            </a:p>
          </p:txBody>
        </p:sp>
        <p:sp>
          <p:nvSpPr>
            <p:cNvPr id="32" name="Oval 31">
              <a:extLst>
                <a:ext uri="{FF2B5EF4-FFF2-40B4-BE49-F238E27FC236}">
                  <a16:creationId xmlns:a16="http://schemas.microsoft.com/office/drawing/2014/main" id="{087A1A30-5A84-4079-9810-1F428F9FAAF5}"/>
                </a:ext>
              </a:extLst>
            </p:cNvPr>
            <p:cNvSpPr/>
            <p:nvPr/>
          </p:nvSpPr>
          <p:spPr>
            <a:xfrm>
              <a:off x="8086095" y="4494160"/>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3" name="Graphic 17">
              <a:extLst>
                <a:ext uri="{FF2B5EF4-FFF2-40B4-BE49-F238E27FC236}">
                  <a16:creationId xmlns:a16="http://schemas.microsoft.com/office/drawing/2014/main" id="{46D6960A-FBEA-44CF-B413-EDB5A64A671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124279" y="4798810"/>
              <a:ext cx="789340" cy="280089"/>
            </a:xfrm>
            <a:prstGeom prst="rect">
              <a:avLst/>
            </a:prstGeom>
          </p:spPr>
        </p:pic>
      </p:grpSp>
      <p:grpSp>
        <p:nvGrpSpPr>
          <p:cNvPr id="59" name="Group 58">
            <a:extLst>
              <a:ext uri="{FF2B5EF4-FFF2-40B4-BE49-F238E27FC236}">
                <a16:creationId xmlns:a16="http://schemas.microsoft.com/office/drawing/2014/main" id="{2AE470C5-1291-4010-B774-5D017F3323BB}"/>
              </a:ext>
            </a:extLst>
          </p:cNvPr>
          <p:cNvGrpSpPr/>
          <p:nvPr/>
        </p:nvGrpSpPr>
        <p:grpSpPr>
          <a:xfrm>
            <a:off x="8013567" y="3362997"/>
            <a:ext cx="2799599" cy="872033"/>
            <a:chOff x="8013567" y="3362997"/>
            <a:chExt cx="2799599" cy="872033"/>
          </a:xfrm>
        </p:grpSpPr>
        <p:sp>
          <p:nvSpPr>
            <p:cNvPr id="47" name="Rectangle: Rounded Corners 46">
              <a:extLst>
                <a:ext uri="{FF2B5EF4-FFF2-40B4-BE49-F238E27FC236}">
                  <a16:creationId xmlns:a16="http://schemas.microsoft.com/office/drawing/2014/main" id="{8F49B6D4-C30C-431D-93B2-C2CE630AE595}"/>
                </a:ext>
              </a:extLst>
            </p:cNvPr>
            <p:cNvSpPr/>
            <p:nvPr/>
          </p:nvSpPr>
          <p:spPr>
            <a:xfrm>
              <a:off x="8560458" y="358374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18" name="TextBox 7">
              <a:extLst>
                <a:ext uri="{FF2B5EF4-FFF2-40B4-BE49-F238E27FC236}">
                  <a16:creationId xmlns:a16="http://schemas.microsoft.com/office/drawing/2014/main" id="{12B8FEEA-7CE8-4FE0-8AD8-36C6723F84BC}"/>
                </a:ext>
              </a:extLst>
            </p:cNvPr>
            <p:cNvSpPr txBox="1"/>
            <p:nvPr/>
          </p:nvSpPr>
          <p:spPr>
            <a:xfrm>
              <a:off x="8013567" y="3692640"/>
              <a:ext cx="2651336"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chemeClr val="bg1"/>
                  </a:solidFill>
                </a:rPr>
                <a:t>Distribution</a:t>
              </a:r>
            </a:p>
          </p:txBody>
        </p:sp>
        <p:sp>
          <p:nvSpPr>
            <p:cNvPr id="33" name="Oval 32">
              <a:extLst>
                <a:ext uri="{FF2B5EF4-FFF2-40B4-BE49-F238E27FC236}">
                  <a16:creationId xmlns:a16="http://schemas.microsoft.com/office/drawing/2014/main" id="{2ED1A7BE-9EF3-4B9B-8AFD-496CAE931F61}"/>
                </a:ext>
              </a:extLst>
            </p:cNvPr>
            <p:cNvSpPr/>
            <p:nvPr/>
          </p:nvSpPr>
          <p:spPr>
            <a:xfrm>
              <a:off x="8086095" y="3362997"/>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4" name="Graphic 18">
              <a:extLst>
                <a:ext uri="{FF2B5EF4-FFF2-40B4-BE49-F238E27FC236}">
                  <a16:creationId xmlns:a16="http://schemas.microsoft.com/office/drawing/2014/main" id="{F71DE99A-BB4C-4FD7-BDF6-3DE0FD7F9D7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176512" y="3643155"/>
              <a:ext cx="669042" cy="371690"/>
            </a:xfrm>
            <a:prstGeom prst="rect">
              <a:avLst/>
            </a:prstGeom>
          </p:spPr>
        </p:pic>
      </p:grpSp>
      <p:grpSp>
        <p:nvGrpSpPr>
          <p:cNvPr id="58" name="Group 57">
            <a:extLst>
              <a:ext uri="{FF2B5EF4-FFF2-40B4-BE49-F238E27FC236}">
                <a16:creationId xmlns:a16="http://schemas.microsoft.com/office/drawing/2014/main" id="{01529B83-2833-4DD2-B406-536AE6C7BA1A}"/>
              </a:ext>
            </a:extLst>
          </p:cNvPr>
          <p:cNvGrpSpPr/>
          <p:nvPr/>
        </p:nvGrpSpPr>
        <p:grpSpPr>
          <a:xfrm>
            <a:off x="8013568" y="2231834"/>
            <a:ext cx="2799598" cy="872033"/>
            <a:chOff x="8013568" y="2231834"/>
            <a:chExt cx="2799598" cy="872033"/>
          </a:xfrm>
        </p:grpSpPr>
        <p:sp>
          <p:nvSpPr>
            <p:cNvPr id="46" name="Rectangle: Rounded Corners 45">
              <a:extLst>
                <a:ext uri="{FF2B5EF4-FFF2-40B4-BE49-F238E27FC236}">
                  <a16:creationId xmlns:a16="http://schemas.microsoft.com/office/drawing/2014/main" id="{29FEECBE-14AE-43D0-ABEE-C4866E6B1E59}"/>
                </a:ext>
              </a:extLst>
            </p:cNvPr>
            <p:cNvSpPr/>
            <p:nvPr/>
          </p:nvSpPr>
          <p:spPr>
            <a:xfrm>
              <a:off x="8560458" y="243403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17" name="TextBox 6">
              <a:extLst>
                <a:ext uri="{FF2B5EF4-FFF2-40B4-BE49-F238E27FC236}">
                  <a16:creationId xmlns:a16="http://schemas.microsoft.com/office/drawing/2014/main" id="{E1D6070D-67F9-4C98-B1C1-4D6C28A9AABE}"/>
                </a:ext>
              </a:extLst>
            </p:cNvPr>
            <p:cNvSpPr txBox="1"/>
            <p:nvPr/>
          </p:nvSpPr>
          <p:spPr>
            <a:xfrm>
              <a:off x="8013568" y="2547717"/>
              <a:ext cx="2651336"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chemeClr val="bg1"/>
                  </a:solidFill>
                </a:rPr>
                <a:t>Conveyor System </a:t>
              </a:r>
              <a:endParaRPr lang="en-ZA" sz="1200" dirty="0">
                <a:solidFill>
                  <a:schemeClr val="bg1"/>
                </a:solidFill>
              </a:endParaRPr>
            </a:p>
          </p:txBody>
        </p:sp>
        <p:sp>
          <p:nvSpPr>
            <p:cNvPr id="34" name="Oval 33">
              <a:extLst>
                <a:ext uri="{FF2B5EF4-FFF2-40B4-BE49-F238E27FC236}">
                  <a16:creationId xmlns:a16="http://schemas.microsoft.com/office/drawing/2014/main" id="{216CAABE-D066-4308-8288-E078D69C3A8A}"/>
                </a:ext>
              </a:extLst>
            </p:cNvPr>
            <p:cNvSpPr/>
            <p:nvPr/>
          </p:nvSpPr>
          <p:spPr>
            <a:xfrm>
              <a:off x="8086095" y="2231834"/>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5" name="Graphic 19">
              <a:extLst>
                <a:ext uri="{FF2B5EF4-FFF2-40B4-BE49-F238E27FC236}">
                  <a16:creationId xmlns:a16="http://schemas.microsoft.com/office/drawing/2014/main" id="{D7545F6E-84E3-4FE5-8474-87832D5311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213995" y="2412778"/>
              <a:ext cx="639003" cy="486448"/>
            </a:xfrm>
            <a:prstGeom prst="rect">
              <a:avLst/>
            </a:prstGeom>
          </p:spPr>
        </p:pic>
      </p:grpSp>
      <p:grpSp>
        <p:nvGrpSpPr>
          <p:cNvPr id="52" name="Group 51">
            <a:extLst>
              <a:ext uri="{FF2B5EF4-FFF2-40B4-BE49-F238E27FC236}">
                <a16:creationId xmlns:a16="http://schemas.microsoft.com/office/drawing/2014/main" id="{08231D29-1E3C-41D3-98AF-E983FBEA1D36}"/>
              </a:ext>
            </a:extLst>
          </p:cNvPr>
          <p:cNvGrpSpPr/>
          <p:nvPr/>
        </p:nvGrpSpPr>
        <p:grpSpPr>
          <a:xfrm>
            <a:off x="1572471" y="1100670"/>
            <a:ext cx="2874623" cy="872033"/>
            <a:chOff x="1572471" y="1100670"/>
            <a:chExt cx="2874623" cy="872033"/>
          </a:xfrm>
        </p:grpSpPr>
        <p:sp>
          <p:nvSpPr>
            <p:cNvPr id="40" name="Rectangle: Rounded Corners 39">
              <a:extLst>
                <a:ext uri="{FF2B5EF4-FFF2-40B4-BE49-F238E27FC236}">
                  <a16:creationId xmlns:a16="http://schemas.microsoft.com/office/drawing/2014/main" id="{5E9954DD-1866-4792-A8D5-EBCA5185293B}"/>
                </a:ext>
              </a:extLst>
            </p:cNvPr>
            <p:cNvSpPr/>
            <p:nvPr/>
          </p:nvSpPr>
          <p:spPr>
            <a:xfrm>
              <a:off x="1572471" y="128432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7" name="TextBox 1">
              <a:extLst>
                <a:ext uri="{FF2B5EF4-FFF2-40B4-BE49-F238E27FC236}">
                  <a16:creationId xmlns:a16="http://schemas.microsoft.com/office/drawing/2014/main" id="{B6299AC8-82AF-4B55-9692-824B9F2AD216}"/>
                </a:ext>
              </a:extLst>
            </p:cNvPr>
            <p:cNvSpPr txBox="1"/>
            <p:nvPr/>
          </p:nvSpPr>
          <p:spPr>
            <a:xfrm>
              <a:off x="1723754" y="1404254"/>
              <a:ext cx="1802720"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1200" dirty="0">
                  <a:solidFill>
                    <a:schemeClr val="bg1"/>
                  </a:solidFill>
                  <a:latin typeface="+mn-lt"/>
                </a:rPr>
                <a:t>Asset </a:t>
              </a:r>
              <a:r>
                <a:rPr lang="en-ZA" sz="1200" dirty="0">
                  <a:solidFill>
                    <a:schemeClr val="bg1"/>
                  </a:solidFill>
                </a:rPr>
                <a:t>Tracking</a:t>
              </a:r>
              <a:endParaRPr lang="en-ZA" sz="1200" dirty="0">
                <a:solidFill>
                  <a:schemeClr val="bg1"/>
                </a:solidFill>
                <a:latin typeface="+mn-lt"/>
              </a:endParaRPr>
            </a:p>
          </p:txBody>
        </p:sp>
        <p:sp>
          <p:nvSpPr>
            <p:cNvPr id="35" name="Oval 34">
              <a:extLst>
                <a:ext uri="{FF2B5EF4-FFF2-40B4-BE49-F238E27FC236}">
                  <a16:creationId xmlns:a16="http://schemas.microsoft.com/office/drawing/2014/main" id="{D7656FCB-B607-425E-9612-8869DD50815B}"/>
                </a:ext>
              </a:extLst>
            </p:cNvPr>
            <p:cNvSpPr/>
            <p:nvPr/>
          </p:nvSpPr>
          <p:spPr>
            <a:xfrm>
              <a:off x="3574738" y="1100670"/>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3" name="Graphic 12">
              <a:extLst>
                <a:ext uri="{FF2B5EF4-FFF2-40B4-BE49-F238E27FC236}">
                  <a16:creationId xmlns:a16="http://schemas.microsoft.com/office/drawing/2014/main" id="{28E06DAE-E5F1-44B1-80E0-DDBE3DEB193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622886" y="1263854"/>
              <a:ext cx="729110" cy="435687"/>
            </a:xfrm>
            <a:prstGeom prst="rect">
              <a:avLst/>
            </a:prstGeom>
          </p:spPr>
        </p:pic>
      </p:grpSp>
      <p:grpSp>
        <p:nvGrpSpPr>
          <p:cNvPr id="53" name="Group 52">
            <a:extLst>
              <a:ext uri="{FF2B5EF4-FFF2-40B4-BE49-F238E27FC236}">
                <a16:creationId xmlns:a16="http://schemas.microsoft.com/office/drawing/2014/main" id="{A397335D-463A-43FB-BA55-CFD664D5708C}"/>
              </a:ext>
            </a:extLst>
          </p:cNvPr>
          <p:cNvGrpSpPr/>
          <p:nvPr/>
        </p:nvGrpSpPr>
        <p:grpSpPr>
          <a:xfrm>
            <a:off x="1572471" y="2231834"/>
            <a:ext cx="2874623" cy="872033"/>
            <a:chOff x="1572471" y="2231834"/>
            <a:chExt cx="2874623" cy="872033"/>
          </a:xfrm>
        </p:grpSpPr>
        <p:sp>
          <p:nvSpPr>
            <p:cNvPr id="41" name="Rectangle: Rounded Corners 40">
              <a:extLst>
                <a:ext uri="{FF2B5EF4-FFF2-40B4-BE49-F238E27FC236}">
                  <a16:creationId xmlns:a16="http://schemas.microsoft.com/office/drawing/2014/main" id="{90E413B6-29F0-4B0A-B250-2CB29701F0C6}"/>
                </a:ext>
              </a:extLst>
            </p:cNvPr>
            <p:cNvSpPr/>
            <p:nvPr/>
          </p:nvSpPr>
          <p:spPr>
            <a:xfrm>
              <a:off x="1572471" y="243403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8" name="TextBox 2">
              <a:extLst>
                <a:ext uri="{FF2B5EF4-FFF2-40B4-BE49-F238E27FC236}">
                  <a16:creationId xmlns:a16="http://schemas.microsoft.com/office/drawing/2014/main" id="{F1091687-9AD4-4C1A-9954-42D4092AC7C9}"/>
                </a:ext>
              </a:extLst>
            </p:cNvPr>
            <p:cNvSpPr txBox="1"/>
            <p:nvPr/>
          </p:nvSpPr>
          <p:spPr>
            <a:xfrm>
              <a:off x="1723754" y="2547718"/>
              <a:ext cx="1802720" cy="2510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1200" dirty="0">
                  <a:solidFill>
                    <a:schemeClr val="bg1"/>
                  </a:solidFill>
                  <a:latin typeface="+mn-lt"/>
                </a:rPr>
                <a:t>Logistics</a:t>
              </a:r>
            </a:p>
          </p:txBody>
        </p:sp>
        <p:sp>
          <p:nvSpPr>
            <p:cNvPr id="39" name="Oval 38">
              <a:extLst>
                <a:ext uri="{FF2B5EF4-FFF2-40B4-BE49-F238E27FC236}">
                  <a16:creationId xmlns:a16="http://schemas.microsoft.com/office/drawing/2014/main" id="{AD4297CC-773F-42EE-B77E-1916D8A33987}"/>
                </a:ext>
              </a:extLst>
            </p:cNvPr>
            <p:cNvSpPr/>
            <p:nvPr/>
          </p:nvSpPr>
          <p:spPr>
            <a:xfrm>
              <a:off x="3574738" y="2231834"/>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4" name="Graphic 13">
              <a:extLst>
                <a:ext uri="{FF2B5EF4-FFF2-40B4-BE49-F238E27FC236}">
                  <a16:creationId xmlns:a16="http://schemas.microsoft.com/office/drawing/2014/main" id="{BEA8A80A-BD47-444F-81B7-D2CBBC366F4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50700" y="2469632"/>
              <a:ext cx="537418" cy="389166"/>
            </a:xfrm>
            <a:prstGeom prst="rect">
              <a:avLst/>
            </a:prstGeom>
          </p:spPr>
        </p:pic>
      </p:grpSp>
      <p:grpSp>
        <p:nvGrpSpPr>
          <p:cNvPr id="57" name="Group 56">
            <a:extLst>
              <a:ext uri="{FF2B5EF4-FFF2-40B4-BE49-F238E27FC236}">
                <a16:creationId xmlns:a16="http://schemas.microsoft.com/office/drawing/2014/main" id="{985A89E3-99C1-47BC-A8A9-D320593973F8}"/>
              </a:ext>
            </a:extLst>
          </p:cNvPr>
          <p:cNvGrpSpPr/>
          <p:nvPr/>
        </p:nvGrpSpPr>
        <p:grpSpPr>
          <a:xfrm>
            <a:off x="8086095" y="1100670"/>
            <a:ext cx="2727071" cy="872033"/>
            <a:chOff x="8086095" y="1100670"/>
            <a:chExt cx="2727071" cy="872033"/>
          </a:xfrm>
        </p:grpSpPr>
        <p:sp>
          <p:nvSpPr>
            <p:cNvPr id="45" name="Rectangle: Rounded Corners 44">
              <a:extLst>
                <a:ext uri="{FF2B5EF4-FFF2-40B4-BE49-F238E27FC236}">
                  <a16:creationId xmlns:a16="http://schemas.microsoft.com/office/drawing/2014/main" id="{D28DB705-3507-42E6-90F5-6AD1B991CAB1}"/>
                </a:ext>
              </a:extLst>
            </p:cNvPr>
            <p:cNvSpPr/>
            <p:nvPr/>
          </p:nvSpPr>
          <p:spPr>
            <a:xfrm>
              <a:off x="8560458" y="1284329"/>
              <a:ext cx="2252708" cy="505856"/>
            </a:xfrm>
            <a:prstGeom prst="roundRect">
              <a:avLst/>
            </a:prstGeom>
            <a:solidFill>
              <a:schemeClr val="tx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21" name="TextBox 10">
              <a:extLst>
                <a:ext uri="{FF2B5EF4-FFF2-40B4-BE49-F238E27FC236}">
                  <a16:creationId xmlns:a16="http://schemas.microsoft.com/office/drawing/2014/main" id="{4A1362F1-65CD-4520-A6A1-24BF888C835F}"/>
                </a:ext>
              </a:extLst>
            </p:cNvPr>
            <p:cNvSpPr txBox="1"/>
            <p:nvPr/>
          </p:nvSpPr>
          <p:spPr>
            <a:xfrm>
              <a:off x="8996637" y="1394566"/>
              <a:ext cx="166826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chemeClr val="bg1"/>
                  </a:solidFill>
                </a:rPr>
                <a:t>Benefaction Process</a:t>
              </a:r>
            </a:p>
          </p:txBody>
        </p:sp>
        <p:sp>
          <p:nvSpPr>
            <p:cNvPr id="26" name="Oval 25">
              <a:extLst>
                <a:ext uri="{FF2B5EF4-FFF2-40B4-BE49-F238E27FC236}">
                  <a16:creationId xmlns:a16="http://schemas.microsoft.com/office/drawing/2014/main" id="{62BB65CA-3143-4454-92C0-CF02AF550E70}"/>
                </a:ext>
              </a:extLst>
            </p:cNvPr>
            <p:cNvSpPr/>
            <p:nvPr/>
          </p:nvSpPr>
          <p:spPr>
            <a:xfrm>
              <a:off x="8086095" y="1100670"/>
              <a:ext cx="872356" cy="872033"/>
            </a:xfrm>
            <a:prstGeom prst="ellipse">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pic>
          <p:nvPicPr>
            <p:cNvPr id="16" name="Graphic 20">
              <a:extLst>
                <a:ext uri="{FF2B5EF4-FFF2-40B4-BE49-F238E27FC236}">
                  <a16:creationId xmlns:a16="http://schemas.microsoft.com/office/drawing/2014/main" id="{D8A7BFED-A463-42B0-9C20-769BB814F37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231961" y="1200049"/>
              <a:ext cx="580621" cy="580621"/>
            </a:xfrm>
            <a:prstGeom prst="rect">
              <a:avLst/>
            </a:prstGeom>
          </p:spPr>
        </p:pic>
      </p:grpSp>
      <p:sp>
        <p:nvSpPr>
          <p:cNvPr id="51" name="Title 50">
            <a:extLst>
              <a:ext uri="{FF2B5EF4-FFF2-40B4-BE49-F238E27FC236}">
                <a16:creationId xmlns:a16="http://schemas.microsoft.com/office/drawing/2014/main" id="{F8617F4F-57EF-4BE5-B4B5-AB737215C606}"/>
              </a:ext>
            </a:extLst>
          </p:cNvPr>
          <p:cNvSpPr>
            <a:spLocks noGrp="1"/>
          </p:cNvSpPr>
          <p:nvPr>
            <p:ph type="title"/>
          </p:nvPr>
        </p:nvSpPr>
        <p:spPr/>
        <p:txBody>
          <a:bodyPr/>
          <a:lstStyle/>
          <a:p>
            <a:r>
              <a:rPr lang="en-ZA" dirty="0"/>
              <a:t>Smart Manufacturing Technology Touch Points</a:t>
            </a:r>
          </a:p>
        </p:txBody>
      </p:sp>
    </p:spTree>
    <p:extLst>
      <p:ext uri="{BB962C8B-B14F-4D97-AF65-F5344CB8AC3E}">
        <p14:creationId xmlns:p14="http://schemas.microsoft.com/office/powerpoint/2010/main" val="427975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DDC42-75CA-4649-AA8B-C1AE74DEA2B1}"/>
              </a:ext>
            </a:extLst>
          </p:cNvPr>
          <p:cNvSpPr>
            <a:spLocks noGrp="1"/>
          </p:cNvSpPr>
          <p:nvPr>
            <p:ph type="title"/>
          </p:nvPr>
        </p:nvSpPr>
        <p:spPr/>
        <p:txBody>
          <a:bodyPr/>
          <a:lstStyle/>
          <a:p>
            <a:r>
              <a:rPr lang="en-ZA" dirty="0"/>
              <a:t>Technology: Smart Factory Building Blocks and Enablers</a:t>
            </a:r>
          </a:p>
        </p:txBody>
      </p:sp>
      <p:sp>
        <p:nvSpPr>
          <p:cNvPr id="5" name="Text Placeholder 4">
            <a:extLst>
              <a:ext uri="{FF2B5EF4-FFF2-40B4-BE49-F238E27FC236}">
                <a16:creationId xmlns:a16="http://schemas.microsoft.com/office/drawing/2014/main" id="{3BFD8E89-71D5-4FE3-A7CF-6442627AD204}"/>
              </a:ext>
            </a:extLst>
          </p:cNvPr>
          <p:cNvSpPr>
            <a:spLocks noGrp="1"/>
          </p:cNvSpPr>
          <p:nvPr>
            <p:ph type="body" sz="quarter" idx="4294967295"/>
          </p:nvPr>
        </p:nvSpPr>
        <p:spPr>
          <a:xfrm>
            <a:off x="6397943" y="1662684"/>
            <a:ext cx="5124132" cy="4254500"/>
          </a:xfrm>
        </p:spPr>
        <p:txBody>
          <a:bodyPr/>
          <a:lstStyle/>
          <a:p>
            <a:r>
              <a:rPr lang="en-ZA" dirty="0"/>
              <a:t>No dominant technology combination or specific technology used</a:t>
            </a:r>
          </a:p>
          <a:p>
            <a:r>
              <a:rPr lang="en-ZA" dirty="0"/>
              <a:t>Maturing technologies: AI, IoT, data and analytics</a:t>
            </a:r>
          </a:p>
          <a:p>
            <a:r>
              <a:rPr lang="en-ZA" dirty="0"/>
              <a:t>Go beyond the hype of technologies and develop future-ready strategies</a:t>
            </a:r>
          </a:p>
          <a:p>
            <a:r>
              <a:rPr lang="en-ZA" dirty="0"/>
              <a:t>Avoid projects in isolation; orchestrate and align between supply chain functions (IT, OT and CIO’s office</a:t>
            </a:r>
          </a:p>
          <a:p>
            <a:r>
              <a:rPr lang="en-ZA" dirty="0"/>
              <a:t>Some companies are satisfied by at least removing paper-based processes</a:t>
            </a:r>
          </a:p>
        </p:txBody>
      </p:sp>
      <p:pic>
        <p:nvPicPr>
          <p:cNvPr id="6" name="Content Placeholder 5">
            <a:extLst>
              <a:ext uri="{FF2B5EF4-FFF2-40B4-BE49-F238E27FC236}">
                <a16:creationId xmlns:a16="http://schemas.microsoft.com/office/drawing/2014/main" id="{DBBB84A3-6525-4548-B713-0C67B2197930}"/>
              </a:ext>
            </a:extLst>
          </p:cNvPr>
          <p:cNvPicPr>
            <a:picLocks noGrp="1" noChangeAspect="1"/>
          </p:cNvPicPr>
          <p:nvPr>
            <p:ph sz="quarter" idx="4294967295"/>
          </p:nvPr>
        </p:nvPicPr>
        <p:blipFill rotWithShape="1">
          <a:blip r:embed="rId3"/>
          <a:srcRect t="8012"/>
          <a:stretch/>
        </p:blipFill>
        <p:spPr>
          <a:xfrm>
            <a:off x="182880" y="1398016"/>
            <a:ext cx="6215063" cy="4978400"/>
          </a:xfrm>
          <a:prstGeom prst="rect">
            <a:avLst/>
          </a:prstGeom>
        </p:spPr>
      </p:pic>
    </p:spTree>
    <p:extLst>
      <p:ext uri="{BB962C8B-B14F-4D97-AF65-F5344CB8AC3E}">
        <p14:creationId xmlns:p14="http://schemas.microsoft.com/office/powerpoint/2010/main" val="366885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467C808E-B2F7-440F-A682-CAEE46C6B66E}"/>
              </a:ext>
            </a:extLst>
          </p:cNvPr>
          <p:cNvSpPr txBox="1"/>
          <p:nvPr/>
        </p:nvSpPr>
        <p:spPr>
          <a:xfrm>
            <a:off x="528787" y="3879267"/>
            <a:ext cx="3584488" cy="2185214"/>
          </a:xfrm>
          <a:prstGeom prst="rect">
            <a:avLst/>
          </a:prstGeom>
        </p:spPr>
        <p:txBody>
          <a:bodyPr vert="horz" wrap="square" lIns="90000" tIns="45720" rIns="90000" bIns="45720" rtlCol="0">
            <a:spAutoFit/>
          </a:bodyPr>
          <a:lstStyle/>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Dell IIoT Gateway interfaces to PLC</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Collect, filter and aggregate data</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Boiler Condition Monitoring, operational and performance monitoring</a:t>
            </a:r>
            <a:endParaRPr kumimoji="0" lang="en-ZA" sz="1400" i="0" u="none" strike="noStrike" kern="1200" cap="none" spc="0" normalizeH="0" baseline="0" noProof="0" dirty="0">
              <a:ln>
                <a:noFill/>
              </a:ln>
              <a:effectLst/>
              <a:uLnTx/>
              <a:uFillTx/>
            </a:endParaRPr>
          </a:p>
        </p:txBody>
      </p:sp>
      <p:sp>
        <p:nvSpPr>
          <p:cNvPr id="38" name="TextBox 37">
            <a:extLst>
              <a:ext uri="{FF2B5EF4-FFF2-40B4-BE49-F238E27FC236}">
                <a16:creationId xmlns:a16="http://schemas.microsoft.com/office/drawing/2014/main" id="{48805A50-587F-400E-9CCA-296678A437EA}"/>
              </a:ext>
            </a:extLst>
          </p:cNvPr>
          <p:cNvSpPr txBox="1"/>
          <p:nvPr/>
        </p:nvSpPr>
        <p:spPr>
          <a:xfrm>
            <a:off x="820702" y="521664"/>
            <a:ext cx="2374987" cy="400110"/>
          </a:xfrm>
          <a:prstGeom prst="rect">
            <a:avLst/>
          </a:prstGeom>
        </p:spPr>
        <p:txBody>
          <a:bodyPr vert="horz" wrap="non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lang="en-ZA" sz="2000" b="1" noProof="0" dirty="0">
                <a:solidFill>
                  <a:schemeClr val="accent5"/>
                </a:solidFill>
              </a:rPr>
              <a:t>Boiler Plant (PLC)</a:t>
            </a:r>
            <a:endParaRPr kumimoji="0" lang="en-ZA" sz="1600" i="0" u="none" strike="noStrike" kern="1200" cap="none" spc="0" normalizeH="0" baseline="0" noProof="0" dirty="0">
              <a:ln>
                <a:noFill/>
              </a:ln>
              <a:solidFill>
                <a:schemeClr val="bg1"/>
              </a:solidFill>
              <a:effectLst/>
              <a:uLnTx/>
              <a:uFillTx/>
              <a:latin typeface="+mn-lt"/>
              <a:ea typeface="+mn-ea"/>
              <a:cs typeface="+mn-cs"/>
            </a:endParaRPr>
          </a:p>
        </p:txBody>
      </p:sp>
      <p:grpSp>
        <p:nvGrpSpPr>
          <p:cNvPr id="6" name="Group 5">
            <a:extLst>
              <a:ext uri="{FF2B5EF4-FFF2-40B4-BE49-F238E27FC236}">
                <a16:creationId xmlns:a16="http://schemas.microsoft.com/office/drawing/2014/main" id="{BC964C00-2ED9-45D1-84E4-3400B2520310}"/>
              </a:ext>
            </a:extLst>
          </p:cNvPr>
          <p:cNvGrpSpPr/>
          <p:nvPr/>
        </p:nvGrpSpPr>
        <p:grpSpPr>
          <a:xfrm>
            <a:off x="4204547" y="0"/>
            <a:ext cx="4069166" cy="6858000"/>
            <a:chOff x="4204547" y="0"/>
            <a:chExt cx="4069166" cy="6858000"/>
          </a:xfrm>
        </p:grpSpPr>
        <p:sp>
          <p:nvSpPr>
            <p:cNvPr id="5" name="Rectangle 4">
              <a:extLst>
                <a:ext uri="{FF2B5EF4-FFF2-40B4-BE49-F238E27FC236}">
                  <a16:creationId xmlns:a16="http://schemas.microsoft.com/office/drawing/2014/main" id="{4ADD6795-5B55-48C6-83B3-1C8505DB3CF1}"/>
                </a:ext>
              </a:extLst>
            </p:cNvPr>
            <p:cNvSpPr/>
            <p:nvPr/>
          </p:nvSpPr>
          <p:spPr>
            <a:xfrm>
              <a:off x="4204547" y="0"/>
              <a:ext cx="4069166" cy="6858000"/>
            </a:xfrm>
            <a:prstGeom prst="rect">
              <a:avLst/>
            </a:prstGeom>
            <a:solidFill>
              <a:schemeClr val="bg1">
                <a:lumMod val="95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l" defTabSz="612000">
                <a:lnSpc>
                  <a:spcPct val="100000"/>
                </a:lnSpc>
                <a:spcAft>
                  <a:spcPts val="600"/>
                </a:spcAft>
                <a:buClr>
                  <a:schemeClr val="bg1"/>
                </a:buClr>
                <a:buSzPct val="80000"/>
                <a:buFont typeface="Arial" panose="020B0604020202020204" pitchFamily="34" charset="0"/>
                <a:buNone/>
                <a:tabLst>
                  <a:tab pos="180000" algn="l"/>
                </a:tabLst>
              </a:pPr>
              <a:endParaRPr lang="en-ZA" sz="2000" dirty="0">
                <a:solidFill>
                  <a:schemeClr val="bg1"/>
                </a:solidFill>
              </a:endParaRPr>
            </a:p>
          </p:txBody>
        </p:sp>
        <p:sp>
          <p:nvSpPr>
            <p:cNvPr id="39" name="TextBox 38">
              <a:extLst>
                <a:ext uri="{FF2B5EF4-FFF2-40B4-BE49-F238E27FC236}">
                  <a16:creationId xmlns:a16="http://schemas.microsoft.com/office/drawing/2014/main" id="{51A5F3D6-6C5F-4E9A-BAA4-3CBEC264712E}"/>
                </a:ext>
              </a:extLst>
            </p:cNvPr>
            <p:cNvSpPr txBox="1"/>
            <p:nvPr/>
          </p:nvSpPr>
          <p:spPr>
            <a:xfrm>
              <a:off x="4295821" y="521664"/>
              <a:ext cx="3886618" cy="400110"/>
            </a:xfrm>
            <a:prstGeom prst="rect">
              <a:avLst/>
            </a:prstGeom>
          </p:spPr>
          <p:txBody>
            <a:bodyPr vert="horz" wrap="non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lang="en-ZA" sz="2000" b="1" dirty="0">
                  <a:solidFill>
                    <a:schemeClr val="accent5"/>
                  </a:solidFill>
                </a:rPr>
                <a:t>Standby Generator (MODBUS)</a:t>
              </a:r>
            </a:p>
          </p:txBody>
        </p:sp>
      </p:grpSp>
      <p:sp>
        <p:nvSpPr>
          <p:cNvPr id="41" name="TextBox 40">
            <a:extLst>
              <a:ext uri="{FF2B5EF4-FFF2-40B4-BE49-F238E27FC236}">
                <a16:creationId xmlns:a16="http://schemas.microsoft.com/office/drawing/2014/main" id="{D96852A6-FE6B-4A2F-B32D-B16B2FC2611B}"/>
              </a:ext>
            </a:extLst>
          </p:cNvPr>
          <p:cNvSpPr txBox="1"/>
          <p:nvPr/>
        </p:nvSpPr>
        <p:spPr>
          <a:xfrm>
            <a:off x="8600221" y="521664"/>
            <a:ext cx="3218166" cy="400110"/>
          </a:xfrm>
          <a:prstGeom prst="rect">
            <a:avLst/>
          </a:prstGeom>
        </p:spPr>
        <p:txBody>
          <a:bodyPr vert="horz" wrap="non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lang="en-ZA" sz="2000" b="1" dirty="0">
                <a:solidFill>
                  <a:schemeClr val="accent5"/>
                </a:solidFill>
              </a:rPr>
              <a:t>Cold and Freezer Rooms</a:t>
            </a:r>
          </a:p>
        </p:txBody>
      </p:sp>
      <p:sp>
        <p:nvSpPr>
          <p:cNvPr id="45" name="TextBox 44">
            <a:extLst>
              <a:ext uri="{FF2B5EF4-FFF2-40B4-BE49-F238E27FC236}">
                <a16:creationId xmlns:a16="http://schemas.microsoft.com/office/drawing/2014/main" id="{55BF8D87-A05D-490E-9BD7-94EDBC87E9C0}"/>
              </a:ext>
            </a:extLst>
          </p:cNvPr>
          <p:cNvSpPr txBox="1"/>
          <p:nvPr/>
        </p:nvSpPr>
        <p:spPr>
          <a:xfrm>
            <a:off x="4439174" y="3879267"/>
            <a:ext cx="3599912" cy="2262158"/>
          </a:xfrm>
          <a:prstGeom prst="rect">
            <a:avLst/>
          </a:prstGeom>
        </p:spPr>
        <p:txBody>
          <a:bodyPr vert="horz" wrap="square" lIns="90000" tIns="45720" rIns="90000" bIns="45720" rtlCol="0">
            <a:spAutoFit/>
          </a:bodyPr>
          <a:lstStyle/>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Gateway interfaces to the Controller</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Collects data from existing sensors</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kumimoji="0" lang="en-ZA" i="0" u="none" strike="noStrike" kern="1200" cap="none" spc="0" normalizeH="0" baseline="0" noProof="0" dirty="0">
                <a:ln>
                  <a:noFill/>
                </a:ln>
                <a:effectLst/>
                <a:uLnTx/>
                <a:uFillTx/>
              </a:rPr>
              <a:t>Auto triggering</a:t>
            </a:r>
            <a:r>
              <a:rPr kumimoji="0" lang="en-ZA" i="0" u="none" strike="noStrike" kern="1200" cap="none" spc="0" normalizeH="0" noProof="0" dirty="0">
                <a:ln>
                  <a:noFill/>
                </a:ln>
                <a:effectLst/>
                <a:uLnTx/>
                <a:uFillTx/>
              </a:rPr>
              <a:t> of refuelling</a:t>
            </a:r>
            <a:endParaRPr kumimoji="0" lang="en-ZA" i="0" u="none" strike="noStrike" kern="1200" cap="none" spc="0" normalizeH="0" baseline="0" noProof="0" dirty="0">
              <a:ln>
                <a:noFill/>
              </a:ln>
              <a:effectLst/>
              <a:uLnTx/>
              <a:uFillTx/>
            </a:endParaRP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Monitoring of Control Mode and Emergency stop</a:t>
            </a:r>
            <a:endParaRPr kumimoji="0" lang="en-ZA" sz="1400" i="0" u="none" strike="noStrike" kern="1200" cap="none" spc="0" normalizeH="0" baseline="0" noProof="0" dirty="0">
              <a:ln>
                <a:noFill/>
              </a:ln>
              <a:effectLst/>
              <a:uLnTx/>
              <a:uFillTx/>
            </a:endParaRPr>
          </a:p>
        </p:txBody>
      </p:sp>
      <p:sp>
        <p:nvSpPr>
          <p:cNvPr id="48" name="TextBox 47">
            <a:extLst>
              <a:ext uri="{FF2B5EF4-FFF2-40B4-BE49-F238E27FC236}">
                <a16:creationId xmlns:a16="http://schemas.microsoft.com/office/drawing/2014/main" id="{1E29B510-1F80-4A59-8312-5443A9E10B78}"/>
              </a:ext>
            </a:extLst>
          </p:cNvPr>
          <p:cNvSpPr txBox="1"/>
          <p:nvPr/>
        </p:nvSpPr>
        <p:spPr>
          <a:xfrm>
            <a:off x="8554817" y="3879267"/>
            <a:ext cx="3322114" cy="1985159"/>
          </a:xfrm>
          <a:prstGeom prst="rect">
            <a:avLst/>
          </a:prstGeom>
        </p:spPr>
        <p:txBody>
          <a:bodyPr vert="horz" wrap="square" lIns="90000" tIns="45720" rIns="90000" bIns="45720" rtlCol="0">
            <a:spAutoFit/>
          </a:bodyPr>
          <a:lstStyle/>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Wireless temp sensors with LoRa network</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kumimoji="0" lang="en-ZA" i="0" u="none" strike="noStrike" kern="1200" cap="none" spc="0" normalizeH="0" baseline="0" noProof="0" dirty="0">
                <a:ln>
                  <a:noFill/>
                </a:ln>
                <a:effectLst/>
                <a:uLnTx/>
                <a:uFillTx/>
              </a:rPr>
              <a:t>Product and Room temperature</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Door state monitoring</a:t>
            </a:r>
          </a:p>
          <a:p>
            <a:pPr marL="182563" marR="0" indent="-168275"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kumimoji="0" lang="en-ZA" i="0" u="none" strike="noStrike" kern="1200" cap="none" spc="0" normalizeH="0" baseline="0" noProof="0" dirty="0">
                <a:ln>
                  <a:noFill/>
                </a:ln>
                <a:effectLst/>
                <a:uLnTx/>
                <a:uFillTx/>
              </a:rPr>
              <a:t>Reduced</a:t>
            </a:r>
            <a:r>
              <a:rPr kumimoji="0" lang="en-ZA" i="0" u="none" strike="noStrike" kern="1200" cap="none" spc="0" normalizeH="0" noProof="0" dirty="0">
                <a:ln>
                  <a:noFill/>
                </a:ln>
                <a:effectLst/>
                <a:uLnTx/>
                <a:uFillTx/>
              </a:rPr>
              <a:t> product losses</a:t>
            </a:r>
            <a:endParaRPr kumimoji="0" lang="en-ZA" sz="1400" i="0" u="none" strike="noStrike" kern="1200" cap="none" spc="0" normalizeH="0" baseline="0" noProof="0" dirty="0">
              <a:ln>
                <a:noFill/>
              </a:ln>
              <a:effectLst/>
              <a:uLnTx/>
              <a:uFillTx/>
            </a:endParaRPr>
          </a:p>
        </p:txBody>
      </p:sp>
      <p:pic>
        <p:nvPicPr>
          <p:cNvPr id="3" name="Picture 2">
            <a:extLst>
              <a:ext uri="{FF2B5EF4-FFF2-40B4-BE49-F238E27FC236}">
                <a16:creationId xmlns:a16="http://schemas.microsoft.com/office/drawing/2014/main" id="{C65F449E-545D-4951-B919-ECE9C54D9B3E}"/>
              </a:ext>
            </a:extLst>
          </p:cNvPr>
          <p:cNvPicPr>
            <a:picLocks noChangeAspect="1"/>
          </p:cNvPicPr>
          <p:nvPr/>
        </p:nvPicPr>
        <p:blipFill>
          <a:blip r:embed="rId3"/>
          <a:stretch>
            <a:fillRect/>
          </a:stretch>
        </p:blipFill>
        <p:spPr>
          <a:xfrm>
            <a:off x="252361" y="1203664"/>
            <a:ext cx="3907078" cy="2225336"/>
          </a:xfrm>
          <a:prstGeom prst="rect">
            <a:avLst/>
          </a:prstGeom>
          <a:effectLst/>
        </p:spPr>
      </p:pic>
      <p:pic>
        <p:nvPicPr>
          <p:cNvPr id="8" name="Picture 7">
            <a:extLst>
              <a:ext uri="{FF2B5EF4-FFF2-40B4-BE49-F238E27FC236}">
                <a16:creationId xmlns:a16="http://schemas.microsoft.com/office/drawing/2014/main" id="{0868A7EF-E87B-440F-8709-5ACD38650DA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8771" l="0" r="99543"/>
                    </a14:imgEffect>
                  </a14:imgLayer>
                </a14:imgProps>
              </a:ext>
            </a:extLst>
          </a:blip>
          <a:stretch>
            <a:fillRect/>
          </a:stretch>
        </p:blipFill>
        <p:spPr>
          <a:xfrm>
            <a:off x="4416620" y="1108280"/>
            <a:ext cx="3599912" cy="2233482"/>
          </a:xfrm>
          <a:prstGeom prst="rect">
            <a:avLst/>
          </a:prstGeom>
          <a:effectLst/>
        </p:spPr>
      </p:pic>
      <p:pic>
        <p:nvPicPr>
          <p:cNvPr id="1028" name="Picture 4" descr="Cold Rooms - American Motors Pilalis">
            <a:extLst>
              <a:ext uri="{FF2B5EF4-FFF2-40B4-BE49-F238E27FC236}">
                <a16:creationId xmlns:a16="http://schemas.microsoft.com/office/drawing/2014/main" id="{462444FA-08DF-4312-9799-3EC1828795A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67" b="97500" l="167" r="100000"/>
                    </a14:imgEffect>
                  </a14:imgLayer>
                </a14:imgProps>
              </a:ext>
              <a:ext uri="{28A0092B-C50C-407E-A947-70E740481C1C}">
                <a14:useLocalDpi xmlns:a14="http://schemas.microsoft.com/office/drawing/2010/main" val="0"/>
              </a:ext>
            </a:extLst>
          </a:blip>
          <a:srcRect b="10985"/>
          <a:stretch/>
        </p:blipFill>
        <p:spPr bwMode="auto">
          <a:xfrm>
            <a:off x="8705848" y="1088511"/>
            <a:ext cx="2736004" cy="2435473"/>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448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8">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8">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D1756298-459F-4070-A3F2-C49AF8107C91}"/>
              </a:ext>
            </a:extLst>
          </p:cNvPr>
          <p:cNvPicPr>
            <a:picLocks noChangeAspect="1"/>
          </p:cNvPicPr>
          <p:nvPr/>
        </p:nvPicPr>
        <p:blipFill rotWithShape="1">
          <a:blip r:embed="rId3"/>
          <a:srcRect r="36933"/>
          <a:stretch/>
        </p:blipFill>
        <p:spPr>
          <a:xfrm>
            <a:off x="0" y="0"/>
            <a:ext cx="6513095" cy="6890273"/>
          </a:xfrm>
          <a:prstGeom prst="rect">
            <a:avLst/>
          </a:prstGeom>
        </p:spPr>
      </p:pic>
      <p:sp>
        <p:nvSpPr>
          <p:cNvPr id="28" name="Rectangle 27">
            <a:extLst>
              <a:ext uri="{FF2B5EF4-FFF2-40B4-BE49-F238E27FC236}">
                <a16:creationId xmlns:a16="http://schemas.microsoft.com/office/drawing/2014/main" id="{2F74E4F4-295C-43E0-B544-5199C27FC112}"/>
              </a:ext>
            </a:extLst>
          </p:cNvPr>
          <p:cNvSpPr/>
          <p:nvPr/>
        </p:nvSpPr>
        <p:spPr>
          <a:xfrm>
            <a:off x="2465654" y="2142205"/>
            <a:ext cx="2312894" cy="1871831"/>
          </a:xfrm>
          <a:prstGeom prst="rect">
            <a:avLst/>
          </a:prstGeom>
          <a:solidFill>
            <a:srgbClr val="1E1E12"/>
          </a:solidFill>
          <a:ln w="57150">
            <a:solidFill>
              <a:srgbClr val="636363"/>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0" algn="ctr" defTabSz="612000">
              <a:lnSpc>
                <a:spcPct val="100000"/>
              </a:lnSpc>
              <a:spcAft>
                <a:spcPts val="600"/>
              </a:spcAft>
              <a:buClr>
                <a:schemeClr val="bg1"/>
              </a:buClr>
              <a:buSzPct val="80000"/>
              <a:buFont typeface="Arial" panose="020B0604020202020204" pitchFamily="34" charset="0"/>
              <a:buNone/>
              <a:tabLst>
                <a:tab pos="180000" algn="l"/>
              </a:tabLst>
            </a:pPr>
            <a:r>
              <a:rPr lang="en-ZA" sz="2400" b="1" dirty="0">
                <a:solidFill>
                  <a:schemeClr val="bg1"/>
                </a:solidFill>
              </a:rPr>
              <a:t>PAIN POINTS, RISKS &amp; LEARNINGS</a:t>
            </a:r>
          </a:p>
        </p:txBody>
      </p:sp>
      <p:sp>
        <p:nvSpPr>
          <p:cNvPr id="31" name="TextBox 30">
            <a:extLst>
              <a:ext uri="{FF2B5EF4-FFF2-40B4-BE49-F238E27FC236}">
                <a16:creationId xmlns:a16="http://schemas.microsoft.com/office/drawing/2014/main" id="{49686139-0DFB-46CA-8E2D-F7EB6C25AA13}"/>
              </a:ext>
            </a:extLst>
          </p:cNvPr>
          <p:cNvSpPr txBox="1"/>
          <p:nvPr/>
        </p:nvSpPr>
        <p:spPr>
          <a:xfrm>
            <a:off x="6611915" y="317748"/>
            <a:ext cx="5104597" cy="6540252"/>
          </a:xfrm>
          <a:prstGeom prst="rect">
            <a:avLst/>
          </a:prstGeom>
        </p:spPr>
        <p:txBody>
          <a:bodyPr vert="horz" wrap="square" lIns="90000" tIns="45720" rIns="90000" bIns="45720" rtlCol="0">
            <a:spAutoFit/>
          </a:bodyPr>
          <a:lstStyle/>
          <a:p>
            <a:pPr marL="14700" marR="0" algn="l" defTabSz="540000" rtl="0" eaLnBrk="1" fontAlgn="auto" latinLnBrk="0" hangingPunct="1">
              <a:spcAft>
                <a:spcPts val="600"/>
              </a:spcAft>
              <a:buClr>
                <a:schemeClr val="tx1"/>
              </a:buClr>
              <a:buSzPct val="90000"/>
              <a:tabLst>
                <a:tab pos="180000" algn="l"/>
              </a:tabLst>
            </a:pPr>
            <a:r>
              <a:rPr kumimoji="0" lang="en-ZA" sz="2400" b="1" i="0" u="none" strike="noStrike" kern="1200" cap="none" spc="0" normalizeH="0" baseline="0" noProof="0" dirty="0">
                <a:ln>
                  <a:noFill/>
                </a:ln>
                <a:solidFill>
                  <a:schemeClr val="accent5"/>
                </a:solidFill>
                <a:effectLst/>
                <a:uLnTx/>
                <a:uFillTx/>
                <a:latin typeface="+mn-lt"/>
                <a:ea typeface="+mn-ea"/>
                <a:cs typeface="+mn-cs"/>
              </a:rPr>
              <a:t>Pain</a:t>
            </a:r>
            <a:r>
              <a:rPr kumimoji="0" lang="en-ZA" sz="2400" b="1" i="0" u="none" strike="noStrike" kern="1200" cap="none" spc="0" normalizeH="0" noProof="0" dirty="0">
                <a:ln>
                  <a:noFill/>
                </a:ln>
                <a:solidFill>
                  <a:schemeClr val="accent5"/>
                </a:solidFill>
                <a:effectLst/>
                <a:uLnTx/>
                <a:uFillTx/>
                <a:latin typeface="+mn-lt"/>
                <a:ea typeface="+mn-ea"/>
                <a:cs typeface="+mn-cs"/>
              </a:rPr>
              <a:t> Points and Risks</a:t>
            </a:r>
            <a:endParaRPr kumimoji="0" lang="en-ZA" sz="2400" b="1" i="0" u="none" strike="noStrike" kern="1200" cap="none" spc="0" normalizeH="0" baseline="0" noProof="0" dirty="0">
              <a:ln>
                <a:noFill/>
              </a:ln>
              <a:solidFill>
                <a:schemeClr val="accent5"/>
              </a:solidFill>
              <a:effectLst/>
              <a:uLnTx/>
              <a:uFillTx/>
              <a:latin typeface="+mn-lt"/>
              <a:ea typeface="+mn-ea"/>
              <a:cs typeface="+mn-cs"/>
            </a:endParaRPr>
          </a:p>
          <a:p>
            <a: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The smart factory hype fuels the risk of isolated production capabilities</a:t>
            </a:r>
          </a:p>
          <a:p>
            <a: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kumimoji="0" lang="en-ZA" i="0" u="none" strike="noStrike" kern="1200" cap="none" spc="0" normalizeH="0" baseline="0" noProof="0" dirty="0">
                <a:ln>
                  <a:noFill/>
                </a:ln>
                <a:effectLst/>
                <a:uLnTx/>
                <a:uFillTx/>
                <a:latin typeface="+mn-lt"/>
                <a:ea typeface="+mn-ea"/>
                <a:cs typeface="+mn-cs"/>
              </a:rPr>
              <a:t>Legacy </a:t>
            </a:r>
            <a:r>
              <a:rPr lang="en-ZA" dirty="0"/>
              <a:t>systems reaching end-of-life</a:t>
            </a:r>
          </a:p>
          <a:p>
            <a: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kumimoji="0" lang="en-ZA" i="0" u="none" strike="noStrike" kern="1200" cap="none" spc="0" normalizeH="0" baseline="0" noProof="0" dirty="0">
                <a:ln>
                  <a:noFill/>
                </a:ln>
                <a:effectLst/>
                <a:uLnTx/>
                <a:uFillTx/>
                <a:latin typeface="+mn-lt"/>
                <a:ea typeface="+mn-ea"/>
                <a:cs typeface="+mn-cs"/>
              </a:rPr>
              <a:t>Integrations into other streams are affected due to outdated underlying technologies</a:t>
            </a:r>
          </a:p>
          <a:p>
            <a: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End-to-end visibility of the entire manufacturing process is impacted because of tightly coupled OEM protocols</a:t>
            </a:r>
          </a:p>
          <a:p>
            <a: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endParaRPr lang="en-ZA" dirty="0"/>
          </a:p>
          <a:p>
            <a:pPr marL="14700" marR="0" algn="l" defTabSz="540000" rtl="0" eaLnBrk="1" fontAlgn="auto" latinLnBrk="0" hangingPunct="1">
              <a:spcAft>
                <a:spcPts val="600"/>
              </a:spcAft>
              <a:buClr>
                <a:schemeClr val="tx1"/>
              </a:buClr>
              <a:buSzPct val="90000"/>
              <a:tabLst>
                <a:tab pos="180000" algn="l"/>
              </a:tabLst>
            </a:pPr>
            <a:r>
              <a:rPr kumimoji="0" lang="en-ZA" sz="2400" b="1" i="0" u="none" strike="noStrike" kern="1200" cap="none" spc="0" normalizeH="0" baseline="0" noProof="0" dirty="0">
                <a:ln>
                  <a:noFill/>
                </a:ln>
                <a:solidFill>
                  <a:schemeClr val="accent5"/>
                </a:solidFill>
                <a:effectLst/>
                <a:uLnTx/>
                <a:uFillTx/>
                <a:latin typeface="+mn-lt"/>
                <a:ea typeface="+mn-ea"/>
                <a:cs typeface="+mn-cs"/>
              </a:rPr>
              <a:t>Learnings</a:t>
            </a:r>
          </a:p>
          <a:p>
            <a:pPr marL="300450" marR="0" indent="-28575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Don’t get disrupted by technology</a:t>
            </a:r>
          </a:p>
          <a:p>
            <a:pPr marL="300450" marR="0" indent="-28575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Prioritise the convergence and alignment of IT and OT</a:t>
            </a:r>
          </a:p>
          <a:p>
            <a:pPr marL="300450" marR="0" indent="-28575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Prepare for the big cultural changes</a:t>
            </a:r>
          </a:p>
          <a:p>
            <a:pPr marL="300450" marR="0" indent="-28575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Integrate into existing systems</a:t>
            </a:r>
          </a:p>
          <a:p>
            <a:pPr marL="300450" marR="0" indent="-28575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Criticise each parameter and its value</a:t>
            </a:r>
          </a:p>
          <a:p>
            <a:pPr marL="300450" marR="0" indent="-28575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r>
              <a:rPr lang="en-ZA" dirty="0"/>
              <a:t>Choose the correct partner</a:t>
            </a:r>
          </a:p>
          <a:p>
            <a: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pPr>
            <a:endParaRPr kumimoji="0" lang="en-ZA"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91878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1">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agma Marketing Theme">
  <a:themeElements>
    <a:clrScheme name="Pragma">
      <a:dk1>
        <a:srgbClr val="3A3A3A"/>
      </a:dk1>
      <a:lt1>
        <a:srgbClr val="FFFFFF"/>
      </a:lt1>
      <a:dk2>
        <a:srgbClr val="193059"/>
      </a:dk2>
      <a:lt2>
        <a:srgbClr val="DDD3CA"/>
      </a:lt2>
      <a:accent1>
        <a:srgbClr val="3470A6"/>
      </a:accent1>
      <a:accent2>
        <a:srgbClr val="339999"/>
      </a:accent2>
      <a:accent3>
        <a:srgbClr val="584C94"/>
      </a:accent3>
      <a:accent4>
        <a:srgbClr val="AF2526"/>
      </a:accent4>
      <a:accent5>
        <a:srgbClr val="F2632F"/>
      </a:accent5>
      <a:accent6>
        <a:srgbClr val="E6BD40"/>
      </a:accent6>
      <a:hlink>
        <a:srgbClr val="3470A6"/>
      </a:hlink>
      <a:folHlink>
        <a:srgbClr val="584C94"/>
      </a:folHlink>
    </a:clrScheme>
    <a:fontScheme name="Pragma">
      <a:majorFont>
        <a:latin typeface="Arial"/>
        <a:ea typeface=""/>
        <a:cs typeface=""/>
      </a:majorFont>
      <a:minorFont>
        <a:latin typeface="Arial"/>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88900" indent="0" algn="l" defTabSz="612000">
          <a:lnSpc>
            <a:spcPct val="100000"/>
          </a:lnSpc>
          <a:spcAft>
            <a:spcPts val="600"/>
          </a:spcAft>
          <a:buClr>
            <a:schemeClr val="bg1"/>
          </a:buClr>
          <a:buSzPct val="80000"/>
          <a:buFont typeface="Arial" panose="020B0604020202020204" pitchFamily="34" charset="0"/>
          <a:buNone/>
          <a:tabLst>
            <a:tab pos="180000" algn="l"/>
          </a:tabLst>
          <a:defRPr sz="2000" dirty="0" smtClean="0">
            <a:solidFill>
              <a:schemeClr val="bg1"/>
            </a:solidFill>
          </a:defRPr>
        </a:defPPr>
      </a:lstStyle>
    </a:spDef>
    <a:txDef>
      <a:spPr/>
      <a:bodyPr vert="horz" wrap="square" lIns="90000" tIns="45720" rIns="90000" bIns="45720" rtlCol="0">
        <a:spAutoFit/>
      </a:bodyPr>
      <a:lstStyle>
        <a:def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defRPr kumimoji="0" sz="20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Presentation1" id="{C3390AB2-52B3-4954-9B2F-927165402844}" vid="{FD94AED3-CEE6-4BC4-9C49-6F925F5DFCB7}"/>
    </a:ext>
  </a:extLst>
</a:theme>
</file>

<file path=ppt/theme/theme2.xml><?xml version="1.0" encoding="utf-8"?>
<a:theme xmlns:a="http://schemas.openxmlformats.org/drawingml/2006/main" name="Pragma General Theme">
  <a:themeElements>
    <a:clrScheme name="Pragma">
      <a:dk1>
        <a:srgbClr val="3A3A3A"/>
      </a:dk1>
      <a:lt1>
        <a:srgbClr val="FFFFFF"/>
      </a:lt1>
      <a:dk2>
        <a:srgbClr val="193059"/>
      </a:dk2>
      <a:lt2>
        <a:srgbClr val="DDD3CA"/>
      </a:lt2>
      <a:accent1>
        <a:srgbClr val="3470A6"/>
      </a:accent1>
      <a:accent2>
        <a:srgbClr val="339999"/>
      </a:accent2>
      <a:accent3>
        <a:srgbClr val="584C94"/>
      </a:accent3>
      <a:accent4>
        <a:srgbClr val="AF2526"/>
      </a:accent4>
      <a:accent5>
        <a:srgbClr val="F2632F"/>
      </a:accent5>
      <a:accent6>
        <a:srgbClr val="E6BD40"/>
      </a:accent6>
      <a:hlink>
        <a:srgbClr val="3470A6"/>
      </a:hlink>
      <a:folHlink>
        <a:srgbClr val="584C94"/>
      </a:folHlink>
    </a:clrScheme>
    <a:fontScheme name="Pragma">
      <a:majorFont>
        <a:latin typeface="Arial"/>
        <a:ea typeface=""/>
        <a:cs typeface=""/>
      </a:majorFont>
      <a:minorFont>
        <a:latin typeface="Arial"/>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88900" indent="0" algn="l" defTabSz="612000">
          <a:lnSpc>
            <a:spcPct val="100000"/>
          </a:lnSpc>
          <a:spcAft>
            <a:spcPts val="600"/>
          </a:spcAft>
          <a:buClr>
            <a:schemeClr val="bg1"/>
          </a:buClr>
          <a:buSzPct val="80000"/>
          <a:buFont typeface="Arial" panose="020B0604020202020204" pitchFamily="34" charset="0"/>
          <a:buNone/>
          <a:tabLst>
            <a:tab pos="180000" algn="l"/>
          </a:tabLst>
          <a:defRPr sz="2000" dirty="0" smtClean="0">
            <a:solidFill>
              <a:schemeClr val="bg1"/>
            </a:solidFill>
          </a:defRPr>
        </a:defPPr>
      </a:lstStyle>
    </a:spDef>
    <a:txDef>
      <a:spPr/>
      <a:bodyPr vert="horz" wrap="square" lIns="90000" tIns="45720" rIns="90000" bIns="45720" rtlCol="0">
        <a:spAutoFit/>
      </a:bodyPr>
      <a:lstStyle>
        <a:def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defRPr kumimoji="0" sz="20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Presentation1" id="{C3390AB2-52B3-4954-9B2F-927165402844}" vid="{392C546E-EB6B-4D6B-83A8-41A83370B8AD}"/>
    </a:ext>
  </a:extLst>
</a:theme>
</file>

<file path=ppt/theme/theme3.xml><?xml version="1.0" encoding="utf-8"?>
<a:theme xmlns:a="http://schemas.openxmlformats.org/drawingml/2006/main" name="Pragma Co-branded Theme">
  <a:themeElements>
    <a:clrScheme name="Pragma">
      <a:dk1>
        <a:srgbClr val="3A3A3A"/>
      </a:dk1>
      <a:lt1>
        <a:srgbClr val="FFFFFF"/>
      </a:lt1>
      <a:dk2>
        <a:srgbClr val="193059"/>
      </a:dk2>
      <a:lt2>
        <a:srgbClr val="DDD3CA"/>
      </a:lt2>
      <a:accent1>
        <a:srgbClr val="3470A6"/>
      </a:accent1>
      <a:accent2>
        <a:srgbClr val="339999"/>
      </a:accent2>
      <a:accent3>
        <a:srgbClr val="584C94"/>
      </a:accent3>
      <a:accent4>
        <a:srgbClr val="AF2526"/>
      </a:accent4>
      <a:accent5>
        <a:srgbClr val="F2632F"/>
      </a:accent5>
      <a:accent6>
        <a:srgbClr val="E6BD40"/>
      </a:accent6>
      <a:hlink>
        <a:srgbClr val="3470A6"/>
      </a:hlink>
      <a:folHlink>
        <a:srgbClr val="584C94"/>
      </a:folHlink>
    </a:clrScheme>
    <a:fontScheme name="Pragma">
      <a:majorFont>
        <a:latin typeface="Arial"/>
        <a:ea typeface=""/>
        <a:cs typeface=""/>
      </a:majorFont>
      <a:minorFont>
        <a:latin typeface="Arial"/>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88900" indent="0" algn="l" defTabSz="612000">
          <a:lnSpc>
            <a:spcPct val="100000"/>
          </a:lnSpc>
          <a:spcAft>
            <a:spcPts val="600"/>
          </a:spcAft>
          <a:buClr>
            <a:schemeClr val="bg1"/>
          </a:buClr>
          <a:buSzPct val="80000"/>
          <a:buFont typeface="Arial" panose="020B0604020202020204" pitchFamily="34" charset="0"/>
          <a:buNone/>
          <a:tabLst>
            <a:tab pos="180000" algn="l"/>
          </a:tabLst>
          <a:defRPr sz="2000" dirty="0" smtClean="0">
            <a:solidFill>
              <a:schemeClr val="bg1"/>
            </a:solidFill>
          </a:defRPr>
        </a:defPPr>
      </a:lstStyle>
    </a:spDef>
    <a:txDef>
      <a:spPr/>
      <a:bodyPr vert="horz" wrap="square" lIns="90000" tIns="45720" rIns="90000" bIns="45720" rtlCol="0">
        <a:spAutoFit/>
      </a:bodyPr>
      <a:lstStyle>
        <a:defPPr marL="357600" marR="0" indent="-342900" algn="l" defTabSz="540000" rtl="0" eaLnBrk="1" fontAlgn="auto" latinLnBrk="0" hangingPunct="1">
          <a:spcAft>
            <a:spcPts val="600"/>
          </a:spcAft>
          <a:buClr>
            <a:schemeClr val="tx1"/>
          </a:buClr>
          <a:buSzPct val="90000"/>
          <a:buFont typeface="Arial" panose="020B0604020202020204" pitchFamily="34" charset="0"/>
          <a:buChar char="•"/>
          <a:tabLst>
            <a:tab pos="180000" algn="l"/>
          </a:tabLst>
          <a:defRPr kumimoji="0" sz="20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Presentation1" id="{C3390AB2-52B3-4954-9B2F-927165402844}" vid="{80827269-2D6D-40BC-99C2-F420ECAFC0C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16</TotalTime>
  <Words>2410</Words>
  <Application>Microsoft Office PowerPoint</Application>
  <PresentationFormat>Widescreen</PresentationFormat>
  <Paragraphs>285</Paragraphs>
  <Slides>21</Slides>
  <Notes>11</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21</vt:i4>
      </vt:variant>
    </vt:vector>
  </HeadingPairs>
  <TitlesOfParts>
    <vt:vector size="27" baseType="lpstr">
      <vt:lpstr>Calibri</vt:lpstr>
      <vt:lpstr>Graphik Web</vt:lpstr>
      <vt:lpstr>arial</vt:lpstr>
      <vt:lpstr>Pragma Marketing Theme</vt:lpstr>
      <vt:lpstr>Pragma General Theme</vt:lpstr>
      <vt:lpstr>Pragma Co-branded Theme</vt:lpstr>
      <vt:lpstr>PowerPoint Presentation</vt:lpstr>
      <vt:lpstr>PowerPoint Presentation</vt:lpstr>
      <vt:lpstr>PowerPoint Presentation</vt:lpstr>
      <vt:lpstr>PowerPoint Presentation</vt:lpstr>
      <vt:lpstr>PowerPoint Presentation</vt:lpstr>
      <vt:lpstr>Smart Manufacturing Technology Touch Points</vt:lpstr>
      <vt:lpstr>Technology: Smart Factory Building Blocks and Enablers</vt:lpstr>
      <vt:lpstr>PowerPoint Presentation</vt:lpstr>
      <vt:lpstr>PowerPoint Presentation</vt:lpstr>
      <vt:lpstr>PowerPoint Presentation</vt:lpstr>
      <vt:lpstr>Business Grows, Architecture Complexity Rises</vt:lpstr>
      <vt:lpstr>PowerPoint Presentation</vt:lpstr>
      <vt:lpstr>PowerPoint Presentation</vt:lpstr>
      <vt:lpstr>Quick Intro</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Nangamso Mketo</dc:creator>
  <cp:lastModifiedBy>Nangamso Mketo</cp:lastModifiedBy>
  <cp:revision>3</cp:revision>
  <dcterms:created xsi:type="dcterms:W3CDTF">2021-03-31T11:29:02Z</dcterms:created>
  <dcterms:modified xsi:type="dcterms:W3CDTF">2021-03-31T12:59:13Z</dcterms:modified>
</cp:coreProperties>
</file>