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813" r:id="rId4"/>
  </p:sldMasterIdLst>
  <p:notesMasterIdLst>
    <p:notesMasterId r:id="rId7"/>
  </p:notesMasterIdLst>
  <p:sldIdLst>
    <p:sldId id="267" r:id="rId5"/>
    <p:sldId id="271" r:id="rId6"/>
  </p:sldIdLst>
  <p:sldSz cx="6858000" cy="9906000" type="A4"/>
  <p:notesSz cx="6797675" cy="9926638"/>
  <p:defaultTextStyle>
    <a:defPPr>
      <a:defRPr lang="en-US"/>
    </a:defPPr>
    <a:lvl1pPr marL="0" algn="l" defTabSz="304129" rtl="0" eaLnBrk="1" latinLnBrk="0" hangingPunct="1">
      <a:defRPr sz="1197" kern="1200">
        <a:solidFill>
          <a:schemeClr val="tx1"/>
        </a:solidFill>
        <a:latin typeface="+mn-lt"/>
        <a:ea typeface="+mn-ea"/>
        <a:cs typeface="+mn-cs"/>
      </a:defRPr>
    </a:lvl1pPr>
    <a:lvl2pPr marL="304129" algn="l" defTabSz="304129" rtl="0" eaLnBrk="1" latinLnBrk="0" hangingPunct="1">
      <a:defRPr sz="1197" kern="1200">
        <a:solidFill>
          <a:schemeClr val="tx1"/>
        </a:solidFill>
        <a:latin typeface="+mn-lt"/>
        <a:ea typeface="+mn-ea"/>
        <a:cs typeface="+mn-cs"/>
      </a:defRPr>
    </a:lvl2pPr>
    <a:lvl3pPr marL="608259" algn="l" defTabSz="304129" rtl="0" eaLnBrk="1" latinLnBrk="0" hangingPunct="1">
      <a:defRPr sz="1197" kern="1200">
        <a:solidFill>
          <a:schemeClr val="tx1"/>
        </a:solidFill>
        <a:latin typeface="+mn-lt"/>
        <a:ea typeface="+mn-ea"/>
        <a:cs typeface="+mn-cs"/>
      </a:defRPr>
    </a:lvl3pPr>
    <a:lvl4pPr marL="912388" algn="l" defTabSz="304129" rtl="0" eaLnBrk="1" latinLnBrk="0" hangingPunct="1">
      <a:defRPr sz="1197" kern="1200">
        <a:solidFill>
          <a:schemeClr val="tx1"/>
        </a:solidFill>
        <a:latin typeface="+mn-lt"/>
        <a:ea typeface="+mn-ea"/>
        <a:cs typeface="+mn-cs"/>
      </a:defRPr>
    </a:lvl4pPr>
    <a:lvl5pPr marL="1216518" algn="l" defTabSz="304129" rtl="0" eaLnBrk="1" latinLnBrk="0" hangingPunct="1">
      <a:defRPr sz="1197" kern="1200">
        <a:solidFill>
          <a:schemeClr val="tx1"/>
        </a:solidFill>
        <a:latin typeface="+mn-lt"/>
        <a:ea typeface="+mn-ea"/>
        <a:cs typeface="+mn-cs"/>
      </a:defRPr>
    </a:lvl5pPr>
    <a:lvl6pPr marL="1520647" algn="l" defTabSz="304129" rtl="0" eaLnBrk="1" latinLnBrk="0" hangingPunct="1">
      <a:defRPr sz="1197" kern="1200">
        <a:solidFill>
          <a:schemeClr val="tx1"/>
        </a:solidFill>
        <a:latin typeface="+mn-lt"/>
        <a:ea typeface="+mn-ea"/>
        <a:cs typeface="+mn-cs"/>
      </a:defRPr>
    </a:lvl6pPr>
    <a:lvl7pPr marL="1824777" algn="l" defTabSz="304129" rtl="0" eaLnBrk="1" latinLnBrk="0" hangingPunct="1">
      <a:defRPr sz="1197" kern="1200">
        <a:solidFill>
          <a:schemeClr val="tx1"/>
        </a:solidFill>
        <a:latin typeface="+mn-lt"/>
        <a:ea typeface="+mn-ea"/>
        <a:cs typeface="+mn-cs"/>
      </a:defRPr>
    </a:lvl7pPr>
    <a:lvl8pPr marL="2128906" algn="l" defTabSz="304129" rtl="0" eaLnBrk="1" latinLnBrk="0" hangingPunct="1">
      <a:defRPr sz="1197" kern="1200">
        <a:solidFill>
          <a:schemeClr val="tx1"/>
        </a:solidFill>
        <a:latin typeface="+mn-lt"/>
        <a:ea typeface="+mn-ea"/>
        <a:cs typeface="+mn-cs"/>
      </a:defRPr>
    </a:lvl8pPr>
    <a:lvl9pPr marL="2433036" algn="l" defTabSz="304129" rtl="0" eaLnBrk="1" latinLnBrk="0" hangingPunct="1">
      <a:defRPr sz="119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8D868E-988D-2070-03D9-48EDE89CA554}" name="Andre Jordaan" initials="AJ" userId="S::AndreJ@pragmaworld.net::50234005-e687-4985-95ab-e9f99cbf3cf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hlene Lehnberg" initials="JL" lastIdx="1" clrIdx="0">
    <p:extLst>
      <p:ext uri="{19B8F6BF-5375-455C-9EA6-DF929625EA0E}">
        <p15:presenceInfo xmlns:p15="http://schemas.microsoft.com/office/powerpoint/2012/main" userId="S-1-5-21-789336058-1078145449-839522115-22945" providerId="AD"/>
      </p:ext>
    </p:extLst>
  </p:cmAuthor>
  <p:cmAuthor id="2" name="Liza Schroeder" initials="LS" lastIdx="2" clrIdx="1">
    <p:extLst>
      <p:ext uri="{19B8F6BF-5375-455C-9EA6-DF929625EA0E}">
        <p15:presenceInfo xmlns:p15="http://schemas.microsoft.com/office/powerpoint/2012/main" userId="S::LizaS@pragmaworld.net::9966d219-816f-4190-ab56-7258b9057b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3ACBE"/>
    <a:srgbClr val="74839D"/>
    <a:srgbClr val="FF99FF"/>
    <a:srgbClr val="E84926"/>
    <a:srgbClr val="15214C"/>
    <a:srgbClr val="465A7D"/>
    <a:srgbClr val="02658F"/>
    <a:srgbClr val="55B7AC"/>
    <a:srgbClr val="B3D1DD"/>
    <a:srgbClr val="67A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458" autoAdjust="0"/>
    <p:restoredTop sz="96247" autoAdjust="0"/>
  </p:normalViewPr>
  <p:slideViewPr>
    <p:cSldViewPr snapToGrid="0">
      <p:cViewPr varScale="1">
        <p:scale>
          <a:sx n="55" d="100"/>
          <a:sy n="55" d="100"/>
        </p:scale>
        <p:origin x="2938" y="48"/>
      </p:cViewPr>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a Schroeder" userId="9966d219-816f-4190-ab56-7258b9057b39" providerId="ADAL" clId="{93A90EFD-E39B-45B4-8494-0916798225AA}"/>
    <pc:docChg chg="delSld">
      <pc:chgData name="Liza Schroeder" userId="9966d219-816f-4190-ab56-7258b9057b39" providerId="ADAL" clId="{93A90EFD-E39B-45B4-8494-0916798225AA}" dt="2026-02-19T06:40:40.901" v="4" actId="47"/>
      <pc:docMkLst>
        <pc:docMk/>
      </pc:docMkLst>
      <pc:sldChg chg="del">
        <pc:chgData name="Liza Schroeder" userId="9966d219-816f-4190-ab56-7258b9057b39" providerId="ADAL" clId="{93A90EFD-E39B-45B4-8494-0916798225AA}" dt="2026-02-19T06:40:23.355" v="0" actId="47"/>
        <pc:sldMkLst>
          <pc:docMk/>
          <pc:sldMk cId="819683623" sldId="256"/>
        </pc:sldMkLst>
      </pc:sldChg>
      <pc:sldChg chg="del">
        <pc:chgData name="Liza Schroeder" userId="9966d219-816f-4190-ab56-7258b9057b39" providerId="ADAL" clId="{93A90EFD-E39B-45B4-8494-0916798225AA}" dt="2026-02-19T06:40:40.901" v="4" actId="47"/>
        <pc:sldMkLst>
          <pc:docMk/>
          <pc:sldMk cId="768996874" sldId="264"/>
        </pc:sldMkLst>
      </pc:sldChg>
      <pc:sldChg chg="del">
        <pc:chgData name="Liza Schroeder" userId="9966d219-816f-4190-ab56-7258b9057b39" providerId="ADAL" clId="{93A90EFD-E39B-45B4-8494-0916798225AA}" dt="2026-02-19T06:40:39.875" v="3" actId="47"/>
        <pc:sldMkLst>
          <pc:docMk/>
          <pc:sldMk cId="4126307677" sldId="269"/>
        </pc:sldMkLst>
      </pc:sldChg>
      <pc:sldChg chg="del">
        <pc:chgData name="Liza Schroeder" userId="9966d219-816f-4190-ab56-7258b9057b39" providerId="ADAL" clId="{93A90EFD-E39B-45B4-8494-0916798225AA}" dt="2026-02-19T06:40:26.909" v="1" actId="47"/>
        <pc:sldMkLst>
          <pc:docMk/>
          <pc:sldMk cId="1224174056" sldId="283"/>
        </pc:sldMkLst>
      </pc:sldChg>
      <pc:sldChg chg="del">
        <pc:chgData name="Liza Schroeder" userId="9966d219-816f-4190-ab56-7258b9057b39" providerId="ADAL" clId="{93A90EFD-E39B-45B4-8494-0916798225AA}" dt="2026-02-19T06:40:32.093" v="2" actId="47"/>
        <pc:sldMkLst>
          <pc:docMk/>
          <pc:sldMk cId="2475239955"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29EBB0C-EC10-4875-A0FA-C4ED6EDEE016}" type="datetimeFigureOut">
              <a:rPr lang="en-ZA" smtClean="0"/>
              <a:t>2026/02/19</a:t>
            </a:fld>
            <a:endParaRPr lang="en-ZA"/>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E39FB6A5-3F12-43DC-BB58-A2D3623696D4}" type="slidenum">
              <a:rPr lang="en-ZA" smtClean="0"/>
              <a:t>‹#›</a:t>
            </a:fld>
            <a:endParaRPr lang="en-ZA"/>
          </a:p>
        </p:txBody>
      </p:sp>
    </p:spTree>
    <p:extLst>
      <p:ext uri="{BB962C8B-B14F-4D97-AF65-F5344CB8AC3E}">
        <p14:creationId xmlns:p14="http://schemas.microsoft.com/office/powerpoint/2010/main" val="1033460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1 Brochure Page 01 Option A">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F6D4BF8-11F7-4194-731E-3DDB7FA72A29}"/>
              </a:ext>
            </a:extLst>
          </p:cNvPr>
          <p:cNvPicPr>
            <a:picLocks noChangeAspect="1"/>
          </p:cNvPicPr>
          <p:nvPr userDrawn="1"/>
        </p:nvPicPr>
        <p:blipFill>
          <a:blip r:embed="rId2"/>
          <a:srcRect l="34485" t="17484" r="19292" b="34935"/>
          <a:stretch/>
        </p:blipFill>
        <p:spPr>
          <a:xfrm rot="5400000" flipH="1" flipV="1">
            <a:off x="3280238" y="122468"/>
            <a:ext cx="3705990" cy="3449536"/>
          </a:xfrm>
          <a:prstGeom prst="rect">
            <a:avLst/>
          </a:prstGeom>
        </p:spPr>
      </p:pic>
      <p:sp>
        <p:nvSpPr>
          <p:cNvPr id="2" name="Rectangle 1">
            <a:extLst>
              <a:ext uri="{FF2B5EF4-FFF2-40B4-BE49-F238E27FC236}">
                <a16:creationId xmlns:a16="http://schemas.microsoft.com/office/drawing/2014/main" id="{62BAB86D-EEBE-4809-63AB-B24F0730DE82}"/>
              </a:ext>
            </a:extLst>
          </p:cNvPr>
          <p:cNvSpPr/>
          <p:nvPr userDrawn="1"/>
        </p:nvSpPr>
        <p:spPr>
          <a:xfrm>
            <a:off x="4356975" y="3019739"/>
            <a:ext cx="2501025" cy="4198387"/>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4" name="Graphic 3">
            <a:extLst>
              <a:ext uri="{FF2B5EF4-FFF2-40B4-BE49-F238E27FC236}">
                <a16:creationId xmlns:a16="http://schemas.microsoft.com/office/drawing/2014/main" id="{5CF824DE-4670-B01A-7B32-D7BBA07F6FEA}"/>
              </a:ext>
            </a:extLst>
          </p:cNvPr>
          <p:cNvPicPr>
            <a:picLocks noChangeAspect="1"/>
          </p:cNvPicPr>
          <p:nvPr userDrawn="1"/>
        </p:nvPicPr>
        <p:blipFill>
          <a:blip r:embed="rId3">
            <a:extLst>
              <a:ext uri="{96DAC541-7B7A-43D3-8B79-37D633B846F1}">
                <asvg:svgBlip xmlns:asvg="http://schemas.microsoft.com/office/drawing/2016/SVG/main" r:embed="rId4"/>
              </a:ext>
            </a:extLst>
          </a:blip>
          <a:srcRect l="39214" t="37343"/>
          <a:stretch/>
        </p:blipFill>
        <p:spPr>
          <a:xfrm rot="10800000" flipH="1" flipV="1">
            <a:off x="0" y="8374856"/>
            <a:ext cx="6858000" cy="1517200"/>
          </a:xfrm>
          <a:prstGeom prst="rect">
            <a:avLst/>
          </a:prstGeom>
        </p:spPr>
      </p:pic>
      <p:sp>
        <p:nvSpPr>
          <p:cNvPr id="19" name="Title 1">
            <a:extLst>
              <a:ext uri="{FF2B5EF4-FFF2-40B4-BE49-F238E27FC236}">
                <a16:creationId xmlns:a16="http://schemas.microsoft.com/office/drawing/2014/main" id="{A5CDA9F1-E17A-25B5-6B7E-415982ED4846}"/>
              </a:ext>
            </a:extLst>
          </p:cNvPr>
          <p:cNvSpPr>
            <a:spLocks noGrp="1"/>
          </p:cNvSpPr>
          <p:nvPr>
            <p:ph type="ctrTitle" hasCustomPrompt="1"/>
          </p:nvPr>
        </p:nvSpPr>
        <p:spPr>
          <a:xfrm>
            <a:off x="331200" y="213878"/>
            <a:ext cx="4416192" cy="761232"/>
          </a:xfrm>
          <a:prstGeom prst="rect">
            <a:avLst/>
          </a:prstGeom>
        </p:spPr>
        <p:txBody>
          <a:bodyPr wrap="square" lIns="0" tIns="46800" rIns="0" bIns="0" anchor="t">
            <a:noAutofit/>
          </a:bodyPr>
          <a:lstStyle>
            <a:lvl1pPr algn="l">
              <a:lnSpc>
                <a:spcPts val="2800"/>
              </a:lnSpc>
              <a:defRPr sz="2000" b="1" spc="0" baseline="0">
                <a:solidFill>
                  <a:srgbClr val="193059"/>
                </a:solidFill>
                <a:latin typeface="Arial" panose="020B0604020202020204" pitchFamily="34" charset="0"/>
                <a:cs typeface="Arial" panose="020B0604020202020204" pitchFamily="34" charset="0"/>
              </a:defRPr>
            </a:lvl1pPr>
          </a:lstStyle>
          <a:p>
            <a:r>
              <a:rPr lang="en-US" dirty="0"/>
              <a:t>Click to Edit Brochure Descriptor</a:t>
            </a:r>
          </a:p>
        </p:txBody>
      </p:sp>
      <p:sp>
        <p:nvSpPr>
          <p:cNvPr id="20" name="Subtitle 2">
            <a:extLst>
              <a:ext uri="{FF2B5EF4-FFF2-40B4-BE49-F238E27FC236}">
                <a16:creationId xmlns:a16="http://schemas.microsoft.com/office/drawing/2014/main" id="{5DC2139C-313F-2A9E-888A-6EC930A29748}"/>
              </a:ext>
            </a:extLst>
          </p:cNvPr>
          <p:cNvSpPr>
            <a:spLocks noGrp="1"/>
          </p:cNvSpPr>
          <p:nvPr>
            <p:ph type="subTitle" idx="1" hasCustomPrompt="1"/>
          </p:nvPr>
        </p:nvSpPr>
        <p:spPr>
          <a:xfrm>
            <a:off x="331200" y="1025828"/>
            <a:ext cx="4416192" cy="525600"/>
          </a:xfrm>
          <a:prstGeom prst="rect">
            <a:avLst/>
          </a:prstGeom>
        </p:spPr>
        <p:txBody>
          <a:bodyPr wrap="square" lIns="0" tIns="36000" rIns="0" bIns="0" anchor="t">
            <a:noAutofit/>
          </a:bodyPr>
          <a:lstStyle>
            <a:lvl1pPr marL="0" indent="0" algn="l">
              <a:lnSpc>
                <a:spcPts val="2000"/>
              </a:lnSpc>
              <a:spcAft>
                <a:spcPts val="0"/>
              </a:spcAft>
              <a:buNone/>
              <a:defRPr sz="16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
        <p:nvSpPr>
          <p:cNvPr id="6" name="Text Placeholder 5">
            <a:extLst>
              <a:ext uri="{FF2B5EF4-FFF2-40B4-BE49-F238E27FC236}">
                <a16:creationId xmlns:a16="http://schemas.microsoft.com/office/drawing/2014/main" id="{B1ABDB6E-2878-EA56-DBD1-75A7893819DF}"/>
              </a:ext>
            </a:extLst>
          </p:cNvPr>
          <p:cNvSpPr>
            <a:spLocks noGrp="1"/>
          </p:cNvSpPr>
          <p:nvPr>
            <p:ph type="body" sz="quarter" idx="12" hasCustomPrompt="1"/>
          </p:nvPr>
        </p:nvSpPr>
        <p:spPr>
          <a:xfrm>
            <a:off x="329894" y="2058063"/>
            <a:ext cx="6194861" cy="844401"/>
          </a:xfrm>
          <a:prstGeom prst="rect">
            <a:avLst/>
          </a:prstGeom>
        </p:spPr>
        <p:txBody>
          <a:bodyPr lIns="0" tIns="14400" rIns="0" bIns="0"/>
          <a:lstStyle>
            <a:lvl1pPr marL="4777" indent="0">
              <a:buNone/>
              <a:defRPr sz="1300">
                <a:solidFill>
                  <a:schemeClr val="tx2"/>
                </a:solidFill>
              </a:defRPr>
            </a:lvl1pPr>
            <a:lvl2pPr>
              <a:defRPr sz="1300">
                <a:solidFill>
                  <a:schemeClr val="tx2"/>
                </a:solidFill>
              </a:defRPr>
            </a:lvl2pPr>
            <a:lvl3pPr>
              <a:defRPr sz="1300">
                <a:solidFill>
                  <a:schemeClr val="tx2"/>
                </a:solidFill>
              </a:defRPr>
            </a:lvl3pPr>
            <a:lvl4pPr>
              <a:defRPr sz="1300">
                <a:solidFill>
                  <a:schemeClr val="tx2"/>
                </a:solidFill>
              </a:defRPr>
            </a:lvl4pPr>
            <a:lvl5pPr>
              <a:defRPr sz="1300">
                <a:solidFill>
                  <a:schemeClr val="tx2"/>
                </a:solidFill>
              </a:defRPr>
            </a:lvl5pPr>
          </a:lstStyle>
          <a:p>
            <a:pPr marL="4777" marR="0" lvl="0" indent="0"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None/>
              <a:tabLst>
                <a:tab pos="58491" algn="l"/>
              </a:tabLst>
              <a:defRPr/>
            </a:pPr>
            <a:r>
              <a:rPr lang="en-US" dirty="0"/>
              <a:t>Click to edit the introduction or summary of the service offering or product.</a:t>
            </a:r>
          </a:p>
        </p:txBody>
      </p:sp>
      <p:pic>
        <p:nvPicPr>
          <p:cNvPr id="168" name="Picture 167">
            <a:extLst>
              <a:ext uri="{FF2B5EF4-FFF2-40B4-BE49-F238E27FC236}">
                <a16:creationId xmlns:a16="http://schemas.microsoft.com/office/drawing/2014/main" id="{56F82F46-CAB8-1DEC-FD09-DF1C0CBB1AC5}"/>
              </a:ext>
            </a:extLst>
          </p:cNvPr>
          <p:cNvPicPr>
            <a:picLocks noChangeAspect="1"/>
          </p:cNvPicPr>
          <p:nvPr userDrawn="1"/>
        </p:nvPicPr>
        <p:blipFill>
          <a:blip r:embed="rId5"/>
          <a:srcRect l="-1" t="15382" r="20978"/>
          <a:stretch/>
        </p:blipFill>
        <p:spPr>
          <a:xfrm>
            <a:off x="5197816" y="-5757"/>
            <a:ext cx="1660184" cy="1288487"/>
          </a:xfrm>
          <a:prstGeom prst="rect">
            <a:avLst/>
          </a:prstGeom>
        </p:spPr>
      </p:pic>
      <p:pic>
        <p:nvPicPr>
          <p:cNvPr id="169" name="Picture 168">
            <a:extLst>
              <a:ext uri="{FF2B5EF4-FFF2-40B4-BE49-F238E27FC236}">
                <a16:creationId xmlns:a16="http://schemas.microsoft.com/office/drawing/2014/main" id="{BBDE5A4A-DD25-71C5-5F2B-0D0174759562}"/>
              </a:ext>
            </a:extLst>
          </p:cNvPr>
          <p:cNvPicPr>
            <a:picLocks noChangeAspect="1"/>
          </p:cNvPicPr>
          <p:nvPr userDrawn="1"/>
        </p:nvPicPr>
        <p:blipFill>
          <a:blip r:embed="rId6">
            <a:extLst>
              <a:ext uri="{28A0092B-C50C-407E-A947-70E740481C1C}">
                <a14:useLocalDpi xmlns:a14="http://schemas.microsoft.com/office/drawing/2010/main" val="0"/>
              </a:ext>
            </a:extLst>
          </a:blip>
          <a:srcRect l="63050"/>
          <a:stretch/>
        </p:blipFill>
        <p:spPr>
          <a:xfrm flipH="1">
            <a:off x="4789993" y="1039145"/>
            <a:ext cx="2065488" cy="785331"/>
          </a:xfrm>
          <a:prstGeom prst="rect">
            <a:avLst/>
          </a:prstGeom>
        </p:spPr>
      </p:pic>
      <p:cxnSp>
        <p:nvCxnSpPr>
          <p:cNvPr id="170" name="Straight Connector 169">
            <a:extLst>
              <a:ext uri="{FF2B5EF4-FFF2-40B4-BE49-F238E27FC236}">
                <a16:creationId xmlns:a16="http://schemas.microsoft.com/office/drawing/2014/main" id="{1AC2529A-7ADB-4910-D460-63C0082A8DB6}"/>
              </a:ext>
            </a:extLst>
          </p:cNvPr>
          <p:cNvCxnSpPr>
            <a:cxnSpLocks/>
          </p:cNvCxnSpPr>
          <p:nvPr userDrawn="1"/>
        </p:nvCxnSpPr>
        <p:spPr>
          <a:xfrm>
            <a:off x="0" y="1801639"/>
            <a:ext cx="4747392" cy="0"/>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C506863C-F0CA-C0FC-A94C-8BFABFD2B27A}"/>
              </a:ext>
            </a:extLst>
          </p:cNvPr>
          <p:cNvSpPr>
            <a:spLocks noGrp="1"/>
          </p:cNvSpPr>
          <p:nvPr>
            <p:ph type="body" sz="quarter" idx="15" hasCustomPrompt="1"/>
          </p:nvPr>
        </p:nvSpPr>
        <p:spPr>
          <a:xfrm>
            <a:off x="4530723" y="3159223"/>
            <a:ext cx="1994031" cy="305057"/>
          </a:xfrm>
          <a:prstGeom prst="rect">
            <a:avLst/>
          </a:prstGeom>
          <a:noFill/>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hasCustomPrompt="1"/>
          </p:nvPr>
        </p:nvSpPr>
        <p:spPr>
          <a:xfrm>
            <a:off x="329895" y="3159223"/>
            <a:ext cx="3765822"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21" name="Text Placeholder 2">
            <a:extLst>
              <a:ext uri="{FF2B5EF4-FFF2-40B4-BE49-F238E27FC236}">
                <a16:creationId xmlns:a16="http://schemas.microsoft.com/office/drawing/2014/main" id="{B1FCB163-0361-159C-C26F-DD0CB615AE58}"/>
              </a:ext>
            </a:extLst>
          </p:cNvPr>
          <p:cNvSpPr>
            <a:spLocks noGrp="1"/>
          </p:cNvSpPr>
          <p:nvPr>
            <p:ph type="body" sz="quarter" idx="18"/>
          </p:nvPr>
        </p:nvSpPr>
        <p:spPr>
          <a:xfrm>
            <a:off x="230954" y="3527192"/>
            <a:ext cx="3895067" cy="250845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2" name="Text Placeholder 15">
            <a:extLst>
              <a:ext uri="{FF2B5EF4-FFF2-40B4-BE49-F238E27FC236}">
                <a16:creationId xmlns:a16="http://schemas.microsoft.com/office/drawing/2014/main" id="{CA943412-8CAE-4ECD-FB96-EC6DF45DFBA2}"/>
              </a:ext>
            </a:extLst>
          </p:cNvPr>
          <p:cNvSpPr>
            <a:spLocks noGrp="1"/>
          </p:cNvSpPr>
          <p:nvPr>
            <p:ph type="body" sz="quarter" idx="20" hasCustomPrompt="1"/>
          </p:nvPr>
        </p:nvSpPr>
        <p:spPr>
          <a:xfrm>
            <a:off x="329895" y="6292410"/>
            <a:ext cx="3765822"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pic>
        <p:nvPicPr>
          <p:cNvPr id="14" name="Picture 13">
            <a:extLst>
              <a:ext uri="{FF2B5EF4-FFF2-40B4-BE49-F238E27FC236}">
                <a16:creationId xmlns:a16="http://schemas.microsoft.com/office/drawing/2014/main" id="{73A2D236-D138-805A-026B-A2AC9EAF41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5" name="Rectangle 14">
            <a:extLst>
              <a:ext uri="{FF2B5EF4-FFF2-40B4-BE49-F238E27FC236}">
                <a16:creationId xmlns:a16="http://schemas.microsoft.com/office/drawing/2014/main" id="{132F02C9-78E9-775B-1812-F7BC3FE66491}"/>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3" name="Text Placeholder 2">
            <a:extLst>
              <a:ext uri="{FF2B5EF4-FFF2-40B4-BE49-F238E27FC236}">
                <a16:creationId xmlns:a16="http://schemas.microsoft.com/office/drawing/2014/main" id="{9B94C205-B4DF-1494-1255-2972F88B34D9}"/>
              </a:ext>
            </a:extLst>
          </p:cNvPr>
          <p:cNvSpPr>
            <a:spLocks noGrp="1"/>
          </p:cNvSpPr>
          <p:nvPr>
            <p:ph type="body" sz="quarter" idx="19"/>
          </p:nvPr>
        </p:nvSpPr>
        <p:spPr>
          <a:xfrm>
            <a:off x="4459266" y="3527192"/>
            <a:ext cx="2065489" cy="5641645"/>
          </a:xfrm>
          <a:prstGeom prst="rect">
            <a:avLst/>
          </a:prstGeom>
        </p:spPr>
        <p:txBody>
          <a:bodyPr/>
          <a:lstStyle>
            <a:lvl1pPr>
              <a:spcAft>
                <a:spcPts val="300"/>
              </a:spcAft>
              <a:buClr>
                <a:schemeClr val="tx1"/>
              </a:buClr>
              <a:defRPr sz="1000">
                <a:solidFill>
                  <a:schemeClr val="bg1"/>
                </a:solidFill>
              </a:defRPr>
            </a:lvl1pPr>
            <a:lvl2pPr>
              <a:spcAft>
                <a:spcPts val="300"/>
              </a:spcAft>
              <a:buClr>
                <a:schemeClr val="tx1"/>
              </a:buClr>
              <a:defRPr sz="1000">
                <a:solidFill>
                  <a:schemeClr val="bg1"/>
                </a:solidFill>
              </a:defRPr>
            </a:lvl2pPr>
            <a:lvl3pPr>
              <a:spcAft>
                <a:spcPts val="300"/>
              </a:spcAft>
              <a:buClr>
                <a:schemeClr val="tx1"/>
              </a:buClr>
              <a:defRPr sz="1000">
                <a:solidFill>
                  <a:schemeClr val="bg1"/>
                </a:solidFill>
              </a:defRPr>
            </a:lvl3pPr>
            <a:lvl4pPr>
              <a:spcAft>
                <a:spcPts val="300"/>
              </a:spcAft>
              <a:buClr>
                <a:schemeClr val="tx1"/>
              </a:buClr>
              <a:defRPr sz="1000">
                <a:solidFill>
                  <a:schemeClr val="bg1"/>
                </a:solidFill>
              </a:defRPr>
            </a:lvl4pPr>
            <a:lvl5pPr>
              <a:spcAft>
                <a:spcPts val="300"/>
              </a:spcAft>
              <a:buClr>
                <a:schemeClr val="tx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8" name="Text Placeholder 2">
            <a:extLst>
              <a:ext uri="{FF2B5EF4-FFF2-40B4-BE49-F238E27FC236}">
                <a16:creationId xmlns:a16="http://schemas.microsoft.com/office/drawing/2014/main" id="{53045289-35FF-EF71-4914-9DE25FEACB6E}"/>
              </a:ext>
            </a:extLst>
          </p:cNvPr>
          <p:cNvSpPr>
            <a:spLocks noGrp="1"/>
          </p:cNvSpPr>
          <p:nvPr>
            <p:ph type="body" sz="quarter" idx="21"/>
          </p:nvPr>
        </p:nvSpPr>
        <p:spPr>
          <a:xfrm>
            <a:off x="230954" y="6660379"/>
            <a:ext cx="3895067" cy="250845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1850015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02 Brochure Page 01 Option B">
    <p:spTree>
      <p:nvGrpSpPr>
        <p:cNvPr id="1" name=""/>
        <p:cNvGrpSpPr/>
        <p:nvPr/>
      </p:nvGrpSpPr>
      <p:grpSpPr>
        <a:xfrm>
          <a:off x="0" y="0"/>
          <a:ext cx="0" cy="0"/>
          <a:chOff x="0" y="0"/>
          <a:chExt cx="0" cy="0"/>
        </a:xfrm>
      </p:grpSpPr>
      <p:sp>
        <p:nvSpPr>
          <p:cNvPr id="17" name="Text Placeholder 15">
            <a:extLst>
              <a:ext uri="{FF2B5EF4-FFF2-40B4-BE49-F238E27FC236}">
                <a16:creationId xmlns:a16="http://schemas.microsoft.com/office/drawing/2014/main" id="{C506863C-F0CA-C0FC-A94C-8BFABFD2B27A}"/>
              </a:ext>
            </a:extLst>
          </p:cNvPr>
          <p:cNvSpPr>
            <a:spLocks noGrp="1"/>
          </p:cNvSpPr>
          <p:nvPr>
            <p:ph type="body" sz="quarter" idx="15" hasCustomPrompt="1"/>
          </p:nvPr>
        </p:nvSpPr>
        <p:spPr>
          <a:xfrm>
            <a:off x="3648969" y="5957479"/>
            <a:ext cx="2875786"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reaping the benefits</a:t>
            </a:r>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hasCustomPrompt="1"/>
          </p:nvPr>
        </p:nvSpPr>
        <p:spPr>
          <a:xfrm>
            <a:off x="329895" y="5957479"/>
            <a:ext cx="2880000"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your concerns addressed</a:t>
            </a:r>
          </a:p>
        </p:txBody>
      </p:sp>
      <p:pic>
        <p:nvPicPr>
          <p:cNvPr id="9" name="Picture 8">
            <a:extLst>
              <a:ext uri="{FF2B5EF4-FFF2-40B4-BE49-F238E27FC236}">
                <a16:creationId xmlns:a16="http://schemas.microsoft.com/office/drawing/2014/main" id="{168DECB0-F7D8-8508-BCD8-938846E9D6ED}"/>
              </a:ext>
            </a:extLst>
          </p:cNvPr>
          <p:cNvPicPr>
            <a:picLocks noChangeAspect="1"/>
          </p:cNvPicPr>
          <p:nvPr userDrawn="1"/>
        </p:nvPicPr>
        <p:blipFill>
          <a:blip r:embed="rId2"/>
          <a:srcRect l="34485" t="17484" r="19292" b="34935"/>
          <a:stretch/>
        </p:blipFill>
        <p:spPr>
          <a:xfrm rot="5400000" flipH="1" flipV="1">
            <a:off x="3280238" y="122468"/>
            <a:ext cx="3705990" cy="3449536"/>
          </a:xfrm>
          <a:prstGeom prst="rect">
            <a:avLst/>
          </a:prstGeom>
        </p:spPr>
      </p:pic>
      <p:sp>
        <p:nvSpPr>
          <p:cNvPr id="10" name="Title 1">
            <a:extLst>
              <a:ext uri="{FF2B5EF4-FFF2-40B4-BE49-F238E27FC236}">
                <a16:creationId xmlns:a16="http://schemas.microsoft.com/office/drawing/2014/main" id="{E5CE2D4F-E716-CC76-CE24-5CC8A30F85C7}"/>
              </a:ext>
            </a:extLst>
          </p:cNvPr>
          <p:cNvSpPr>
            <a:spLocks noGrp="1"/>
          </p:cNvSpPr>
          <p:nvPr>
            <p:ph type="ctrTitle" hasCustomPrompt="1"/>
          </p:nvPr>
        </p:nvSpPr>
        <p:spPr>
          <a:xfrm>
            <a:off x="331200" y="213878"/>
            <a:ext cx="4416192" cy="761232"/>
          </a:xfrm>
          <a:prstGeom prst="rect">
            <a:avLst/>
          </a:prstGeom>
        </p:spPr>
        <p:txBody>
          <a:bodyPr wrap="square" lIns="0" tIns="46800" rIns="0" bIns="0" anchor="t">
            <a:noAutofit/>
          </a:bodyPr>
          <a:lstStyle>
            <a:lvl1pPr algn="l">
              <a:lnSpc>
                <a:spcPts val="2800"/>
              </a:lnSpc>
              <a:defRPr sz="2000" b="1" spc="0" baseline="0">
                <a:solidFill>
                  <a:srgbClr val="193059"/>
                </a:solidFill>
                <a:latin typeface="Arial" panose="020B0604020202020204" pitchFamily="34" charset="0"/>
                <a:cs typeface="Arial" panose="020B0604020202020204" pitchFamily="34" charset="0"/>
              </a:defRPr>
            </a:lvl1pPr>
          </a:lstStyle>
          <a:p>
            <a:r>
              <a:rPr lang="en-US" dirty="0"/>
              <a:t>Click to Edit Brochure Descriptor</a:t>
            </a:r>
          </a:p>
        </p:txBody>
      </p:sp>
      <p:sp>
        <p:nvSpPr>
          <p:cNvPr id="12" name="Subtitle 2">
            <a:extLst>
              <a:ext uri="{FF2B5EF4-FFF2-40B4-BE49-F238E27FC236}">
                <a16:creationId xmlns:a16="http://schemas.microsoft.com/office/drawing/2014/main" id="{78E44F3C-B511-D2B7-8301-E10E5404FC44}"/>
              </a:ext>
            </a:extLst>
          </p:cNvPr>
          <p:cNvSpPr>
            <a:spLocks noGrp="1"/>
          </p:cNvSpPr>
          <p:nvPr>
            <p:ph type="subTitle" idx="1" hasCustomPrompt="1"/>
          </p:nvPr>
        </p:nvSpPr>
        <p:spPr>
          <a:xfrm>
            <a:off x="331200" y="1025828"/>
            <a:ext cx="4416192" cy="525600"/>
          </a:xfrm>
          <a:prstGeom prst="rect">
            <a:avLst/>
          </a:prstGeom>
        </p:spPr>
        <p:txBody>
          <a:bodyPr wrap="square" lIns="0" tIns="36000" rIns="0" bIns="0" anchor="t">
            <a:noAutofit/>
          </a:bodyPr>
          <a:lstStyle>
            <a:lvl1pPr marL="0" indent="0" algn="l">
              <a:lnSpc>
                <a:spcPts val="2000"/>
              </a:lnSpc>
              <a:spcAft>
                <a:spcPts val="0"/>
              </a:spcAft>
              <a:buNone/>
              <a:defRPr sz="16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
        <p:nvSpPr>
          <p:cNvPr id="13" name="Text Placeholder 5">
            <a:extLst>
              <a:ext uri="{FF2B5EF4-FFF2-40B4-BE49-F238E27FC236}">
                <a16:creationId xmlns:a16="http://schemas.microsoft.com/office/drawing/2014/main" id="{45A851E5-BB8A-D984-6500-B7AE7FCA2C37}"/>
              </a:ext>
            </a:extLst>
          </p:cNvPr>
          <p:cNvSpPr>
            <a:spLocks noGrp="1"/>
          </p:cNvSpPr>
          <p:nvPr>
            <p:ph type="body" sz="quarter" idx="12" hasCustomPrompt="1"/>
          </p:nvPr>
        </p:nvSpPr>
        <p:spPr>
          <a:xfrm>
            <a:off x="329894" y="2058063"/>
            <a:ext cx="6194861" cy="844401"/>
          </a:xfrm>
          <a:prstGeom prst="rect">
            <a:avLst/>
          </a:prstGeom>
        </p:spPr>
        <p:txBody>
          <a:bodyPr lIns="0" tIns="14400" rIns="0" bIns="0"/>
          <a:lstStyle>
            <a:lvl1pPr marL="4777" indent="0">
              <a:buNone/>
              <a:defRPr sz="1300">
                <a:solidFill>
                  <a:schemeClr val="tx2"/>
                </a:solidFill>
              </a:defRPr>
            </a:lvl1pPr>
            <a:lvl2pPr>
              <a:defRPr sz="1300">
                <a:solidFill>
                  <a:schemeClr val="tx2"/>
                </a:solidFill>
              </a:defRPr>
            </a:lvl2pPr>
            <a:lvl3pPr>
              <a:defRPr sz="1300">
                <a:solidFill>
                  <a:schemeClr val="tx2"/>
                </a:solidFill>
              </a:defRPr>
            </a:lvl3pPr>
            <a:lvl4pPr>
              <a:defRPr sz="1300">
                <a:solidFill>
                  <a:schemeClr val="tx2"/>
                </a:solidFill>
              </a:defRPr>
            </a:lvl4pPr>
            <a:lvl5pPr>
              <a:defRPr sz="1300">
                <a:solidFill>
                  <a:schemeClr val="tx2"/>
                </a:solidFill>
              </a:defRPr>
            </a:lvl5pPr>
          </a:lstStyle>
          <a:p>
            <a:pPr marL="4777" marR="0" lvl="0" indent="0"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None/>
              <a:tabLst>
                <a:tab pos="58491" algn="l"/>
              </a:tabLst>
              <a:defRPr/>
            </a:pPr>
            <a:r>
              <a:rPr lang="en-US" dirty="0"/>
              <a:t>Click to edit the introduction or summary of the service offering or product.</a:t>
            </a:r>
          </a:p>
        </p:txBody>
      </p:sp>
      <p:pic>
        <p:nvPicPr>
          <p:cNvPr id="18" name="Picture 17">
            <a:extLst>
              <a:ext uri="{FF2B5EF4-FFF2-40B4-BE49-F238E27FC236}">
                <a16:creationId xmlns:a16="http://schemas.microsoft.com/office/drawing/2014/main" id="{866ACB99-6F0A-0DE1-6985-5FB6E6CFF372}"/>
              </a:ext>
            </a:extLst>
          </p:cNvPr>
          <p:cNvPicPr>
            <a:picLocks noChangeAspect="1"/>
          </p:cNvPicPr>
          <p:nvPr userDrawn="1"/>
        </p:nvPicPr>
        <p:blipFill>
          <a:blip r:embed="rId3"/>
          <a:srcRect l="-1" t="15382" r="20978"/>
          <a:stretch/>
        </p:blipFill>
        <p:spPr>
          <a:xfrm>
            <a:off x="5197816" y="-5757"/>
            <a:ext cx="1660184" cy="1288487"/>
          </a:xfrm>
          <a:prstGeom prst="rect">
            <a:avLst/>
          </a:prstGeom>
        </p:spPr>
      </p:pic>
      <p:cxnSp>
        <p:nvCxnSpPr>
          <p:cNvPr id="24" name="Straight Connector 23">
            <a:extLst>
              <a:ext uri="{FF2B5EF4-FFF2-40B4-BE49-F238E27FC236}">
                <a16:creationId xmlns:a16="http://schemas.microsoft.com/office/drawing/2014/main" id="{E5528082-2A45-156A-DE83-7E7E100A2EB2}"/>
              </a:ext>
            </a:extLst>
          </p:cNvPr>
          <p:cNvCxnSpPr>
            <a:cxnSpLocks/>
          </p:cNvCxnSpPr>
          <p:nvPr userDrawn="1"/>
        </p:nvCxnSpPr>
        <p:spPr>
          <a:xfrm>
            <a:off x="0" y="1801639"/>
            <a:ext cx="4747392" cy="0"/>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6BE09D97-9F3C-DA25-DCB3-21B76AC03471}"/>
              </a:ext>
            </a:extLst>
          </p:cNvPr>
          <p:cNvSpPr>
            <a:spLocks noGrp="1"/>
          </p:cNvSpPr>
          <p:nvPr>
            <p:ph sz="quarter" idx="20" hasCustomPrompt="1"/>
          </p:nvPr>
        </p:nvSpPr>
        <p:spPr>
          <a:xfrm>
            <a:off x="329894" y="3167868"/>
            <a:ext cx="6194858" cy="2565282"/>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pic>
        <p:nvPicPr>
          <p:cNvPr id="27" name="Picture 26">
            <a:extLst>
              <a:ext uri="{FF2B5EF4-FFF2-40B4-BE49-F238E27FC236}">
                <a16:creationId xmlns:a16="http://schemas.microsoft.com/office/drawing/2014/main" id="{D2DAE1E2-C995-E78B-64A9-41E9FAA5B396}"/>
              </a:ext>
            </a:extLst>
          </p:cNvPr>
          <p:cNvPicPr>
            <a:picLocks noChangeAspect="1"/>
          </p:cNvPicPr>
          <p:nvPr userDrawn="1"/>
        </p:nvPicPr>
        <p:blipFill>
          <a:blip r:embed="rId4">
            <a:extLst>
              <a:ext uri="{28A0092B-C50C-407E-A947-70E740481C1C}">
                <a14:useLocalDpi xmlns:a14="http://schemas.microsoft.com/office/drawing/2010/main" val="0"/>
              </a:ext>
            </a:extLst>
          </a:blip>
          <a:srcRect l="63050"/>
          <a:stretch/>
        </p:blipFill>
        <p:spPr>
          <a:xfrm flipH="1">
            <a:off x="4789993" y="1039145"/>
            <a:ext cx="2065488" cy="785331"/>
          </a:xfrm>
          <a:prstGeom prst="rect">
            <a:avLst/>
          </a:prstGeom>
        </p:spPr>
      </p:pic>
      <p:pic>
        <p:nvPicPr>
          <p:cNvPr id="3" name="Graphic 2">
            <a:extLst>
              <a:ext uri="{FF2B5EF4-FFF2-40B4-BE49-F238E27FC236}">
                <a16:creationId xmlns:a16="http://schemas.microsoft.com/office/drawing/2014/main" id="{3496979F-79D7-409D-58E4-1709B8F156AE}"/>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37343"/>
          <a:stretch/>
        </p:blipFill>
        <p:spPr>
          <a:xfrm rot="10800000" flipH="1" flipV="1">
            <a:off x="0" y="8374856"/>
            <a:ext cx="6858000" cy="1517200"/>
          </a:xfrm>
          <a:prstGeom prst="rect">
            <a:avLst/>
          </a:prstGeom>
        </p:spPr>
      </p:pic>
      <p:sp>
        <p:nvSpPr>
          <p:cNvPr id="21" name="Text Placeholder 2">
            <a:extLst>
              <a:ext uri="{FF2B5EF4-FFF2-40B4-BE49-F238E27FC236}">
                <a16:creationId xmlns:a16="http://schemas.microsoft.com/office/drawing/2014/main" id="{B1FCB163-0361-159C-C26F-DD0CB615AE58}"/>
              </a:ext>
            </a:extLst>
          </p:cNvPr>
          <p:cNvSpPr>
            <a:spLocks noGrp="1"/>
          </p:cNvSpPr>
          <p:nvPr>
            <p:ph type="body" sz="quarter" idx="18"/>
          </p:nvPr>
        </p:nvSpPr>
        <p:spPr>
          <a:xfrm>
            <a:off x="230954" y="6325448"/>
            <a:ext cx="2978843" cy="284338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23" name="Text Placeholder 2">
            <a:extLst>
              <a:ext uri="{FF2B5EF4-FFF2-40B4-BE49-F238E27FC236}">
                <a16:creationId xmlns:a16="http://schemas.microsoft.com/office/drawing/2014/main" id="{9B94C205-B4DF-1494-1255-2972F88B34D9}"/>
              </a:ext>
            </a:extLst>
          </p:cNvPr>
          <p:cNvSpPr>
            <a:spLocks noGrp="1"/>
          </p:cNvSpPr>
          <p:nvPr>
            <p:ph type="body" sz="quarter" idx="19"/>
          </p:nvPr>
        </p:nvSpPr>
        <p:spPr>
          <a:xfrm>
            <a:off x="3545912" y="6325448"/>
            <a:ext cx="2978843" cy="284338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14" name="Picture 13">
            <a:extLst>
              <a:ext uri="{FF2B5EF4-FFF2-40B4-BE49-F238E27FC236}">
                <a16:creationId xmlns:a16="http://schemas.microsoft.com/office/drawing/2014/main" id="{73A2D236-D138-805A-026B-A2AC9EAF41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5" name="Rectangle 14">
            <a:extLst>
              <a:ext uri="{FF2B5EF4-FFF2-40B4-BE49-F238E27FC236}">
                <a16:creationId xmlns:a16="http://schemas.microsoft.com/office/drawing/2014/main" id="{132F02C9-78E9-775B-1812-F7BC3FE66491}"/>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804921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03 Brochure Page 01 Option C">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F3D160F-F95A-1646-AFDE-8C1F942F5023}"/>
              </a:ext>
            </a:extLst>
          </p:cNvPr>
          <p:cNvPicPr>
            <a:picLocks noChangeAspect="1"/>
          </p:cNvPicPr>
          <p:nvPr userDrawn="1"/>
        </p:nvPicPr>
        <p:blipFill>
          <a:blip r:embed="rId2"/>
          <a:srcRect l="34485" t="17484" r="19292" b="34935"/>
          <a:stretch/>
        </p:blipFill>
        <p:spPr>
          <a:xfrm rot="5400000" flipH="1" flipV="1">
            <a:off x="3280238" y="122468"/>
            <a:ext cx="3705990" cy="3449536"/>
          </a:xfrm>
          <a:prstGeom prst="rect">
            <a:avLst/>
          </a:prstGeom>
        </p:spPr>
      </p:pic>
      <p:sp>
        <p:nvSpPr>
          <p:cNvPr id="18" name="Title 1">
            <a:extLst>
              <a:ext uri="{FF2B5EF4-FFF2-40B4-BE49-F238E27FC236}">
                <a16:creationId xmlns:a16="http://schemas.microsoft.com/office/drawing/2014/main" id="{408A14D8-A185-1A49-8933-EA7A291DAC9C}"/>
              </a:ext>
            </a:extLst>
          </p:cNvPr>
          <p:cNvSpPr>
            <a:spLocks noGrp="1"/>
          </p:cNvSpPr>
          <p:nvPr>
            <p:ph type="ctrTitle" hasCustomPrompt="1"/>
          </p:nvPr>
        </p:nvSpPr>
        <p:spPr>
          <a:xfrm>
            <a:off x="331200" y="213878"/>
            <a:ext cx="4416192" cy="761232"/>
          </a:xfrm>
          <a:prstGeom prst="rect">
            <a:avLst/>
          </a:prstGeom>
        </p:spPr>
        <p:txBody>
          <a:bodyPr wrap="square" lIns="0" tIns="46800" rIns="0" bIns="0" anchor="t">
            <a:noAutofit/>
          </a:bodyPr>
          <a:lstStyle>
            <a:lvl1pPr algn="l">
              <a:lnSpc>
                <a:spcPts val="2800"/>
              </a:lnSpc>
              <a:defRPr sz="2000" b="1" spc="0" baseline="0">
                <a:solidFill>
                  <a:srgbClr val="193059"/>
                </a:solidFill>
                <a:latin typeface="Arial" panose="020B0604020202020204" pitchFamily="34" charset="0"/>
                <a:cs typeface="Arial" panose="020B0604020202020204" pitchFamily="34" charset="0"/>
              </a:defRPr>
            </a:lvl1pPr>
          </a:lstStyle>
          <a:p>
            <a:r>
              <a:rPr lang="en-US" dirty="0"/>
              <a:t>Click to Edit Brochure Descriptor</a:t>
            </a:r>
          </a:p>
        </p:txBody>
      </p:sp>
      <p:sp>
        <p:nvSpPr>
          <p:cNvPr id="22" name="Subtitle 2">
            <a:extLst>
              <a:ext uri="{FF2B5EF4-FFF2-40B4-BE49-F238E27FC236}">
                <a16:creationId xmlns:a16="http://schemas.microsoft.com/office/drawing/2014/main" id="{F4E00953-C664-453B-46F0-0BC824C8C72A}"/>
              </a:ext>
            </a:extLst>
          </p:cNvPr>
          <p:cNvSpPr>
            <a:spLocks noGrp="1"/>
          </p:cNvSpPr>
          <p:nvPr>
            <p:ph type="subTitle" idx="1" hasCustomPrompt="1"/>
          </p:nvPr>
        </p:nvSpPr>
        <p:spPr>
          <a:xfrm>
            <a:off x="331200" y="1025828"/>
            <a:ext cx="4416192" cy="525600"/>
          </a:xfrm>
          <a:prstGeom prst="rect">
            <a:avLst/>
          </a:prstGeom>
        </p:spPr>
        <p:txBody>
          <a:bodyPr wrap="square" lIns="0" tIns="36000" rIns="0" bIns="0" anchor="t">
            <a:noAutofit/>
          </a:bodyPr>
          <a:lstStyle>
            <a:lvl1pPr marL="0" indent="0" algn="l">
              <a:lnSpc>
                <a:spcPts val="2000"/>
              </a:lnSpc>
              <a:spcAft>
                <a:spcPts val="0"/>
              </a:spcAft>
              <a:buNone/>
              <a:defRPr sz="16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
        <p:nvSpPr>
          <p:cNvPr id="24" name="Text Placeholder 5">
            <a:extLst>
              <a:ext uri="{FF2B5EF4-FFF2-40B4-BE49-F238E27FC236}">
                <a16:creationId xmlns:a16="http://schemas.microsoft.com/office/drawing/2014/main" id="{E2EEF668-CC4B-C857-72BE-20CF9465AB57}"/>
              </a:ext>
            </a:extLst>
          </p:cNvPr>
          <p:cNvSpPr>
            <a:spLocks noGrp="1"/>
          </p:cNvSpPr>
          <p:nvPr>
            <p:ph type="body" sz="quarter" idx="12" hasCustomPrompt="1"/>
          </p:nvPr>
        </p:nvSpPr>
        <p:spPr>
          <a:xfrm>
            <a:off x="329894" y="2058063"/>
            <a:ext cx="6194861" cy="844401"/>
          </a:xfrm>
          <a:prstGeom prst="rect">
            <a:avLst/>
          </a:prstGeom>
        </p:spPr>
        <p:txBody>
          <a:bodyPr lIns="0" tIns="14400" rIns="0" bIns="0"/>
          <a:lstStyle>
            <a:lvl1pPr marL="4777" indent="0">
              <a:buNone/>
              <a:defRPr sz="1300">
                <a:solidFill>
                  <a:schemeClr val="tx2"/>
                </a:solidFill>
              </a:defRPr>
            </a:lvl1pPr>
            <a:lvl2pPr>
              <a:defRPr sz="1300">
                <a:solidFill>
                  <a:schemeClr val="tx2"/>
                </a:solidFill>
              </a:defRPr>
            </a:lvl2pPr>
            <a:lvl3pPr>
              <a:defRPr sz="1300">
                <a:solidFill>
                  <a:schemeClr val="tx2"/>
                </a:solidFill>
              </a:defRPr>
            </a:lvl3pPr>
            <a:lvl4pPr>
              <a:defRPr sz="1300">
                <a:solidFill>
                  <a:schemeClr val="tx2"/>
                </a:solidFill>
              </a:defRPr>
            </a:lvl4pPr>
            <a:lvl5pPr>
              <a:defRPr sz="1300">
                <a:solidFill>
                  <a:schemeClr val="tx2"/>
                </a:solidFill>
              </a:defRPr>
            </a:lvl5pPr>
          </a:lstStyle>
          <a:p>
            <a:pPr marL="4777" marR="0" lvl="0" indent="0"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None/>
              <a:tabLst>
                <a:tab pos="58491" algn="l"/>
              </a:tabLst>
              <a:defRPr/>
            </a:pPr>
            <a:r>
              <a:rPr lang="en-US" dirty="0"/>
              <a:t>Click to edit the introduction or summary of the service offering or product.</a:t>
            </a:r>
          </a:p>
        </p:txBody>
      </p:sp>
      <p:pic>
        <p:nvPicPr>
          <p:cNvPr id="25" name="Picture 24">
            <a:extLst>
              <a:ext uri="{FF2B5EF4-FFF2-40B4-BE49-F238E27FC236}">
                <a16:creationId xmlns:a16="http://schemas.microsoft.com/office/drawing/2014/main" id="{C9BD7C2D-3A3C-01DD-30DD-4E4BF6A8D1CE}"/>
              </a:ext>
            </a:extLst>
          </p:cNvPr>
          <p:cNvPicPr>
            <a:picLocks noChangeAspect="1"/>
          </p:cNvPicPr>
          <p:nvPr userDrawn="1"/>
        </p:nvPicPr>
        <p:blipFill>
          <a:blip r:embed="rId3"/>
          <a:srcRect l="-1" t="15382" r="20978"/>
          <a:stretch/>
        </p:blipFill>
        <p:spPr>
          <a:xfrm>
            <a:off x="5197816" y="-5757"/>
            <a:ext cx="1660184" cy="1288487"/>
          </a:xfrm>
          <a:prstGeom prst="rect">
            <a:avLst/>
          </a:prstGeom>
        </p:spPr>
      </p:pic>
      <p:cxnSp>
        <p:nvCxnSpPr>
          <p:cNvPr id="27" name="Straight Connector 26">
            <a:extLst>
              <a:ext uri="{FF2B5EF4-FFF2-40B4-BE49-F238E27FC236}">
                <a16:creationId xmlns:a16="http://schemas.microsoft.com/office/drawing/2014/main" id="{F27050EA-FA81-36DD-E800-F64AD74D00C8}"/>
              </a:ext>
            </a:extLst>
          </p:cNvPr>
          <p:cNvCxnSpPr>
            <a:cxnSpLocks/>
          </p:cNvCxnSpPr>
          <p:nvPr userDrawn="1"/>
        </p:nvCxnSpPr>
        <p:spPr>
          <a:xfrm>
            <a:off x="0" y="1801639"/>
            <a:ext cx="4747392" cy="0"/>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ED9D8374-1118-980B-5A55-171153F4F61A}"/>
              </a:ext>
            </a:extLst>
          </p:cNvPr>
          <p:cNvPicPr>
            <a:picLocks noChangeAspect="1"/>
          </p:cNvPicPr>
          <p:nvPr userDrawn="1"/>
        </p:nvPicPr>
        <p:blipFill>
          <a:blip r:embed="rId4">
            <a:extLst>
              <a:ext uri="{28A0092B-C50C-407E-A947-70E740481C1C}">
                <a14:useLocalDpi xmlns:a14="http://schemas.microsoft.com/office/drawing/2010/main" val="0"/>
              </a:ext>
            </a:extLst>
          </a:blip>
          <a:srcRect l="63050"/>
          <a:stretch/>
        </p:blipFill>
        <p:spPr>
          <a:xfrm flipH="1">
            <a:off x="4789993" y="1039145"/>
            <a:ext cx="2065488" cy="785331"/>
          </a:xfrm>
          <a:prstGeom prst="rect">
            <a:avLst/>
          </a:prstGeom>
        </p:spPr>
      </p:pic>
      <p:pic>
        <p:nvPicPr>
          <p:cNvPr id="2" name="Graphic 1">
            <a:extLst>
              <a:ext uri="{FF2B5EF4-FFF2-40B4-BE49-F238E27FC236}">
                <a16:creationId xmlns:a16="http://schemas.microsoft.com/office/drawing/2014/main" id="{CC758BCA-33BB-56C1-2A12-B583ABA09A47}"/>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37343"/>
          <a:stretch/>
        </p:blipFill>
        <p:spPr>
          <a:xfrm rot="10800000" flipH="1" flipV="1">
            <a:off x="0" y="8374856"/>
            <a:ext cx="6858000" cy="1517200"/>
          </a:xfrm>
          <a:prstGeom prst="rect">
            <a:avLst/>
          </a:prstGeom>
        </p:spPr>
      </p:pic>
      <p:sp>
        <p:nvSpPr>
          <p:cNvPr id="17" name="Text Placeholder 15">
            <a:extLst>
              <a:ext uri="{FF2B5EF4-FFF2-40B4-BE49-F238E27FC236}">
                <a16:creationId xmlns:a16="http://schemas.microsoft.com/office/drawing/2014/main" id="{C506863C-F0CA-C0FC-A94C-8BFABFD2B27A}"/>
              </a:ext>
            </a:extLst>
          </p:cNvPr>
          <p:cNvSpPr>
            <a:spLocks noGrp="1"/>
          </p:cNvSpPr>
          <p:nvPr>
            <p:ph type="body" sz="quarter" idx="15" hasCustomPrompt="1"/>
          </p:nvPr>
        </p:nvSpPr>
        <p:spPr>
          <a:xfrm>
            <a:off x="3648969" y="3184275"/>
            <a:ext cx="2875786"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23" name="Text Placeholder 2">
            <a:extLst>
              <a:ext uri="{FF2B5EF4-FFF2-40B4-BE49-F238E27FC236}">
                <a16:creationId xmlns:a16="http://schemas.microsoft.com/office/drawing/2014/main" id="{9B94C205-B4DF-1494-1255-2972F88B34D9}"/>
              </a:ext>
            </a:extLst>
          </p:cNvPr>
          <p:cNvSpPr>
            <a:spLocks noGrp="1"/>
          </p:cNvSpPr>
          <p:nvPr>
            <p:ph type="body" sz="quarter" idx="19"/>
          </p:nvPr>
        </p:nvSpPr>
        <p:spPr>
          <a:xfrm>
            <a:off x="3545912" y="3552245"/>
            <a:ext cx="2978843" cy="5616592"/>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14" name="Picture 13">
            <a:extLst>
              <a:ext uri="{FF2B5EF4-FFF2-40B4-BE49-F238E27FC236}">
                <a16:creationId xmlns:a16="http://schemas.microsoft.com/office/drawing/2014/main" id="{73A2D236-D138-805A-026B-A2AC9EAF41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5" name="Rectangle 14">
            <a:extLst>
              <a:ext uri="{FF2B5EF4-FFF2-40B4-BE49-F238E27FC236}">
                <a16:creationId xmlns:a16="http://schemas.microsoft.com/office/drawing/2014/main" id="{132F02C9-78E9-775B-1812-F7BC3FE66491}"/>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7" name="Rectangle 6">
            <a:extLst>
              <a:ext uri="{FF2B5EF4-FFF2-40B4-BE49-F238E27FC236}">
                <a16:creationId xmlns:a16="http://schemas.microsoft.com/office/drawing/2014/main" id="{732AF857-48C6-D41D-5A69-C9B53E207C43}"/>
              </a:ext>
            </a:extLst>
          </p:cNvPr>
          <p:cNvSpPr/>
          <p:nvPr userDrawn="1"/>
        </p:nvSpPr>
        <p:spPr>
          <a:xfrm>
            <a:off x="345254" y="3171482"/>
            <a:ext cx="3009452" cy="5997355"/>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hasCustomPrompt="1"/>
          </p:nvPr>
        </p:nvSpPr>
        <p:spPr>
          <a:xfrm>
            <a:off x="444195" y="3184275"/>
            <a:ext cx="2880000"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21" name="Text Placeholder 2">
            <a:extLst>
              <a:ext uri="{FF2B5EF4-FFF2-40B4-BE49-F238E27FC236}">
                <a16:creationId xmlns:a16="http://schemas.microsoft.com/office/drawing/2014/main" id="{B1FCB163-0361-159C-C26F-DD0CB615AE58}"/>
              </a:ext>
            </a:extLst>
          </p:cNvPr>
          <p:cNvSpPr>
            <a:spLocks noGrp="1"/>
          </p:cNvSpPr>
          <p:nvPr>
            <p:ph type="body" sz="quarter" idx="18"/>
          </p:nvPr>
        </p:nvSpPr>
        <p:spPr>
          <a:xfrm>
            <a:off x="345254" y="3552245"/>
            <a:ext cx="2978843" cy="5616592"/>
          </a:xfrm>
          <a:prstGeom prst="rect">
            <a:avLst/>
          </a:prstGeom>
        </p:spPr>
        <p:txBody>
          <a:bodyPr/>
          <a:lstStyle>
            <a:lvl1pPr>
              <a:spcAft>
                <a:spcPts val="300"/>
              </a:spcAft>
              <a:buClr>
                <a:schemeClr val="bg1"/>
              </a:buClr>
              <a:defRPr sz="1000">
                <a:solidFill>
                  <a:schemeClr val="bg1"/>
                </a:solidFill>
              </a:defRPr>
            </a:lvl1pPr>
            <a:lvl2pPr>
              <a:spcAft>
                <a:spcPts val="300"/>
              </a:spcAft>
              <a:buClr>
                <a:schemeClr val="bg1"/>
              </a:buClr>
              <a:defRPr sz="1000">
                <a:solidFill>
                  <a:schemeClr val="bg1"/>
                </a:solidFill>
              </a:defRPr>
            </a:lvl2pPr>
            <a:lvl3pPr>
              <a:spcAft>
                <a:spcPts val="300"/>
              </a:spcAft>
              <a:buClr>
                <a:schemeClr val="bg1"/>
              </a:buClr>
              <a:defRPr sz="1000">
                <a:solidFill>
                  <a:schemeClr val="bg1"/>
                </a:solidFill>
              </a:defRPr>
            </a:lvl3pPr>
            <a:lvl4pPr>
              <a:spcAft>
                <a:spcPts val="300"/>
              </a:spcAft>
              <a:buClr>
                <a:schemeClr val="bg1"/>
              </a:buClr>
              <a:defRPr sz="1000">
                <a:solidFill>
                  <a:schemeClr val="bg1"/>
                </a:solidFill>
              </a:defRPr>
            </a:lvl4pPr>
            <a:lvl5pPr>
              <a:spcAft>
                <a:spcPts val="300"/>
              </a:spcAft>
              <a:buClr>
                <a:schemeClr val="bg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2333918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04 Brochure Page 02 Option A">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sp>
        <p:nvSpPr>
          <p:cNvPr id="5" name="Content Placeholder 4">
            <a:extLst>
              <a:ext uri="{FF2B5EF4-FFF2-40B4-BE49-F238E27FC236}">
                <a16:creationId xmlns:a16="http://schemas.microsoft.com/office/drawing/2014/main" id="{6FEBB699-5FFD-1C0D-861F-B93D70EFB992}"/>
              </a:ext>
            </a:extLst>
          </p:cNvPr>
          <p:cNvSpPr>
            <a:spLocks noGrp="1"/>
          </p:cNvSpPr>
          <p:nvPr>
            <p:ph sz="quarter" idx="18" hasCustomPrompt="1"/>
          </p:nvPr>
        </p:nvSpPr>
        <p:spPr>
          <a:xfrm>
            <a:off x="329894" y="1719580"/>
            <a:ext cx="6194858" cy="2535503"/>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0" name="Content Placeholder 4">
            <a:extLst>
              <a:ext uri="{FF2B5EF4-FFF2-40B4-BE49-F238E27FC236}">
                <a16:creationId xmlns:a16="http://schemas.microsoft.com/office/drawing/2014/main" id="{A53DE7AB-7154-7C0D-8B39-6E0AF1763D73}"/>
              </a:ext>
            </a:extLst>
          </p:cNvPr>
          <p:cNvSpPr>
            <a:spLocks noGrp="1"/>
          </p:cNvSpPr>
          <p:nvPr>
            <p:ph sz="quarter" idx="19" hasCustomPrompt="1"/>
          </p:nvPr>
        </p:nvSpPr>
        <p:spPr>
          <a:xfrm>
            <a:off x="329895" y="7340695"/>
            <a:ext cx="6194858" cy="1825356"/>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Text Placeholder 15">
            <a:extLst>
              <a:ext uri="{FF2B5EF4-FFF2-40B4-BE49-F238E27FC236}">
                <a16:creationId xmlns:a16="http://schemas.microsoft.com/office/drawing/2014/main" id="{1E4FB945-889A-FB31-D7D2-17B973B133BA}"/>
              </a:ext>
            </a:extLst>
          </p:cNvPr>
          <p:cNvSpPr>
            <a:spLocks noGrp="1"/>
          </p:cNvSpPr>
          <p:nvPr>
            <p:ph type="body" sz="quarter" idx="16" hasCustomPrompt="1"/>
          </p:nvPr>
        </p:nvSpPr>
        <p:spPr>
          <a:xfrm>
            <a:off x="329894" y="4349711"/>
            <a:ext cx="6084959"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your concerns addressed</a:t>
            </a:r>
          </a:p>
        </p:txBody>
      </p:sp>
      <p:sp>
        <p:nvSpPr>
          <p:cNvPr id="13" name="Text Placeholder 2">
            <a:extLst>
              <a:ext uri="{FF2B5EF4-FFF2-40B4-BE49-F238E27FC236}">
                <a16:creationId xmlns:a16="http://schemas.microsoft.com/office/drawing/2014/main" id="{A129BFAF-0EB1-1CB7-BC1C-7415D472882A}"/>
              </a:ext>
            </a:extLst>
          </p:cNvPr>
          <p:cNvSpPr>
            <a:spLocks noGrp="1"/>
          </p:cNvSpPr>
          <p:nvPr>
            <p:ph type="body" sz="quarter" idx="20"/>
          </p:nvPr>
        </p:nvSpPr>
        <p:spPr>
          <a:xfrm>
            <a:off x="230954" y="4717681"/>
            <a:ext cx="6293798" cy="2539494"/>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3" name="Graphic 2">
            <a:extLst>
              <a:ext uri="{FF2B5EF4-FFF2-40B4-BE49-F238E27FC236}">
                <a16:creationId xmlns:a16="http://schemas.microsoft.com/office/drawing/2014/main" id="{756EAE03-FB95-C02E-FDA9-22F8ABAC9FC4}"/>
              </a:ext>
            </a:extLst>
          </p:cNvPr>
          <p:cNvPicPr>
            <a:picLocks noChangeAspect="1"/>
          </p:cNvPicPr>
          <p:nvPr userDrawn="1"/>
        </p:nvPicPr>
        <p:blipFill>
          <a:blip r:embed="rId4">
            <a:extLst>
              <a:ext uri="{96DAC541-7B7A-43D3-8B79-37D633B846F1}">
                <asvg:svgBlip xmlns:asvg="http://schemas.microsoft.com/office/drawing/2016/SVG/main" r:embed="rId5"/>
              </a:ext>
            </a:extLst>
          </a:blip>
          <a:srcRect l="39214" t="43756"/>
          <a:stretch/>
        </p:blipFill>
        <p:spPr>
          <a:xfrm rot="10800000" flipH="1">
            <a:off x="8820" y="8710"/>
            <a:ext cx="6858000" cy="1361914"/>
          </a:xfrm>
          <a:prstGeom prst="rect">
            <a:avLst/>
          </a:prstGeom>
        </p:spPr>
      </p:pic>
      <p:pic>
        <p:nvPicPr>
          <p:cNvPr id="29" name="Picture 28">
            <a:extLst>
              <a:ext uri="{FF2B5EF4-FFF2-40B4-BE49-F238E27FC236}">
                <a16:creationId xmlns:a16="http://schemas.microsoft.com/office/drawing/2014/main" id="{CAC25056-038A-8128-48A4-600235BE43AA}"/>
              </a:ext>
            </a:extLst>
          </p:cNvPr>
          <p:cNvPicPr>
            <a:picLocks noChangeAspect="1"/>
          </p:cNvPicPr>
          <p:nvPr userDrawn="1"/>
        </p:nvPicPr>
        <p:blipFill>
          <a:blip r:embed="rId6"/>
          <a:srcRect l="-1255" t="-2391" r="5680" b="1585"/>
          <a:stretch/>
        </p:blipFill>
        <p:spPr>
          <a:xfrm rot="10800000" flipH="1">
            <a:off x="4000401" y="-2"/>
            <a:ext cx="2866420" cy="1287787"/>
          </a:xfrm>
          <a:prstGeom prst="rect">
            <a:avLst/>
          </a:prstGeom>
        </p:spPr>
      </p:pic>
      <p:pic>
        <p:nvPicPr>
          <p:cNvPr id="22" name="Picture 21">
            <a:extLst>
              <a:ext uri="{FF2B5EF4-FFF2-40B4-BE49-F238E27FC236}">
                <a16:creationId xmlns:a16="http://schemas.microsoft.com/office/drawing/2014/main" id="{0EA840FF-CDDF-03B5-436A-B032ECCA3183}"/>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sp>
        <p:nvSpPr>
          <p:cNvPr id="14" name="Title 1">
            <a:extLst>
              <a:ext uri="{FF2B5EF4-FFF2-40B4-BE49-F238E27FC236}">
                <a16:creationId xmlns:a16="http://schemas.microsoft.com/office/drawing/2014/main" id="{89B08D0B-1248-4307-EEC7-67EF7D9726F4}"/>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Edit Brochure Descriptor</a:t>
            </a:r>
          </a:p>
        </p:txBody>
      </p:sp>
      <p:pic>
        <p:nvPicPr>
          <p:cNvPr id="23" name="Picture 22">
            <a:extLst>
              <a:ext uri="{FF2B5EF4-FFF2-40B4-BE49-F238E27FC236}">
                <a16:creationId xmlns:a16="http://schemas.microsoft.com/office/drawing/2014/main" id="{A277C87B-6910-7F37-60F8-93F88B8D5F28}"/>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
        <p:nvSpPr>
          <p:cNvPr id="15" name="Subtitle 2">
            <a:extLst>
              <a:ext uri="{FF2B5EF4-FFF2-40B4-BE49-F238E27FC236}">
                <a16:creationId xmlns:a16="http://schemas.microsoft.com/office/drawing/2014/main" id="{D5EB8C08-0EB5-B2A5-CC98-28DAE1FB3D06}"/>
              </a:ext>
            </a:extLst>
          </p:cNvPr>
          <p:cNvSpPr>
            <a:spLocks noGrp="1"/>
          </p:cNvSpPr>
          <p:nvPr>
            <p:ph type="subTitle" idx="1" hasCustomPrompt="1"/>
          </p:nvPr>
        </p:nvSpPr>
        <p:spPr>
          <a:xfrm>
            <a:off x="331199" y="840426"/>
            <a:ext cx="4647201" cy="525600"/>
          </a:xfrm>
          <a:prstGeom prst="rect">
            <a:avLst/>
          </a:prstGeom>
        </p:spPr>
        <p:txBody>
          <a:bodyPr wrap="square" lIns="0" tIns="36000" rIns="0" bIns="0" anchor="t">
            <a:noAutofit/>
          </a:bodyPr>
          <a:lstStyle>
            <a:lvl1pPr marL="0" indent="0" algn="l">
              <a:lnSpc>
                <a:spcPts val="1600"/>
              </a:lnSpc>
              <a:spcAft>
                <a:spcPts val="0"/>
              </a:spcAft>
              <a:buNone/>
              <a:defRPr sz="12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Tree>
    <p:extLst>
      <p:ext uri="{BB962C8B-B14F-4D97-AF65-F5344CB8AC3E}">
        <p14:creationId xmlns:p14="http://schemas.microsoft.com/office/powerpoint/2010/main" val="2808480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05 Brochure Page 02 Option B">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p:nvPr>
        </p:nvSpPr>
        <p:spPr>
          <a:xfrm>
            <a:off x="329895" y="1732303"/>
            <a:ext cx="2138164"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5" name="Content Placeholder 4">
            <a:extLst>
              <a:ext uri="{FF2B5EF4-FFF2-40B4-BE49-F238E27FC236}">
                <a16:creationId xmlns:a16="http://schemas.microsoft.com/office/drawing/2014/main" id="{6FEBB699-5FFD-1C0D-861F-B93D70EFB992}"/>
              </a:ext>
            </a:extLst>
          </p:cNvPr>
          <p:cNvSpPr>
            <a:spLocks noGrp="1"/>
          </p:cNvSpPr>
          <p:nvPr>
            <p:ph sz="quarter" idx="18" hasCustomPrompt="1"/>
          </p:nvPr>
        </p:nvSpPr>
        <p:spPr>
          <a:xfrm>
            <a:off x="2574278" y="1731244"/>
            <a:ext cx="3950473" cy="2300849"/>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6" name="Text Placeholder 2">
            <a:extLst>
              <a:ext uri="{FF2B5EF4-FFF2-40B4-BE49-F238E27FC236}">
                <a16:creationId xmlns:a16="http://schemas.microsoft.com/office/drawing/2014/main" id="{7D3BB5B1-62F3-A794-525E-EAD152731E62}"/>
              </a:ext>
            </a:extLst>
          </p:cNvPr>
          <p:cNvSpPr>
            <a:spLocks noGrp="1"/>
          </p:cNvSpPr>
          <p:nvPr>
            <p:ph type="body" sz="quarter" idx="20"/>
          </p:nvPr>
        </p:nvSpPr>
        <p:spPr>
          <a:xfrm>
            <a:off x="230954" y="2094593"/>
            <a:ext cx="2211621" cy="1937500"/>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 Placeholder 15">
            <a:extLst>
              <a:ext uri="{FF2B5EF4-FFF2-40B4-BE49-F238E27FC236}">
                <a16:creationId xmlns:a16="http://schemas.microsoft.com/office/drawing/2014/main" id="{A1028F6B-3E2E-48AD-1CA2-0B1CB1ED191A}"/>
              </a:ext>
            </a:extLst>
          </p:cNvPr>
          <p:cNvSpPr>
            <a:spLocks noGrp="1"/>
          </p:cNvSpPr>
          <p:nvPr>
            <p:ph type="body" sz="quarter" idx="21"/>
          </p:nvPr>
        </p:nvSpPr>
        <p:spPr>
          <a:xfrm>
            <a:off x="320815" y="4315495"/>
            <a:ext cx="2138164"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7" name="Content Placeholder 4">
            <a:extLst>
              <a:ext uri="{FF2B5EF4-FFF2-40B4-BE49-F238E27FC236}">
                <a16:creationId xmlns:a16="http://schemas.microsoft.com/office/drawing/2014/main" id="{C446D69D-09ED-9960-C124-EED2D2280945}"/>
              </a:ext>
            </a:extLst>
          </p:cNvPr>
          <p:cNvSpPr>
            <a:spLocks noGrp="1"/>
          </p:cNvSpPr>
          <p:nvPr>
            <p:ph sz="quarter" idx="22" hasCustomPrompt="1"/>
          </p:nvPr>
        </p:nvSpPr>
        <p:spPr>
          <a:xfrm>
            <a:off x="2565198" y="4314436"/>
            <a:ext cx="3950473" cy="2300849"/>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1" name="Text Placeholder 2">
            <a:extLst>
              <a:ext uri="{FF2B5EF4-FFF2-40B4-BE49-F238E27FC236}">
                <a16:creationId xmlns:a16="http://schemas.microsoft.com/office/drawing/2014/main" id="{BA3EA7AB-4ACB-E300-B457-8CC8E61B975F}"/>
              </a:ext>
            </a:extLst>
          </p:cNvPr>
          <p:cNvSpPr>
            <a:spLocks noGrp="1"/>
          </p:cNvSpPr>
          <p:nvPr>
            <p:ph type="body" sz="quarter" idx="23"/>
          </p:nvPr>
        </p:nvSpPr>
        <p:spPr>
          <a:xfrm>
            <a:off x="221874" y="4677785"/>
            <a:ext cx="2211621" cy="1937500"/>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3" name="Text Placeholder 15">
            <a:extLst>
              <a:ext uri="{FF2B5EF4-FFF2-40B4-BE49-F238E27FC236}">
                <a16:creationId xmlns:a16="http://schemas.microsoft.com/office/drawing/2014/main" id="{2F2BB49D-2AA4-A101-64C1-F076DD1DC1F8}"/>
              </a:ext>
            </a:extLst>
          </p:cNvPr>
          <p:cNvSpPr>
            <a:spLocks noGrp="1"/>
          </p:cNvSpPr>
          <p:nvPr>
            <p:ph type="body" sz="quarter" idx="24"/>
          </p:nvPr>
        </p:nvSpPr>
        <p:spPr>
          <a:xfrm>
            <a:off x="320815" y="6884856"/>
            <a:ext cx="2138164"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17" name="Content Placeholder 4">
            <a:extLst>
              <a:ext uri="{FF2B5EF4-FFF2-40B4-BE49-F238E27FC236}">
                <a16:creationId xmlns:a16="http://schemas.microsoft.com/office/drawing/2014/main" id="{5DAA7142-A3FB-3DBE-B6D8-53D78B65214F}"/>
              </a:ext>
            </a:extLst>
          </p:cNvPr>
          <p:cNvSpPr>
            <a:spLocks noGrp="1"/>
          </p:cNvSpPr>
          <p:nvPr>
            <p:ph sz="quarter" idx="25" hasCustomPrompt="1"/>
          </p:nvPr>
        </p:nvSpPr>
        <p:spPr>
          <a:xfrm>
            <a:off x="2565198" y="6883797"/>
            <a:ext cx="3950473" cy="2300849"/>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8" name="Text Placeholder 2">
            <a:extLst>
              <a:ext uri="{FF2B5EF4-FFF2-40B4-BE49-F238E27FC236}">
                <a16:creationId xmlns:a16="http://schemas.microsoft.com/office/drawing/2014/main" id="{6D7BD141-F5D8-B0C3-67F0-676C865D56A2}"/>
              </a:ext>
            </a:extLst>
          </p:cNvPr>
          <p:cNvSpPr>
            <a:spLocks noGrp="1"/>
          </p:cNvSpPr>
          <p:nvPr>
            <p:ph type="body" sz="quarter" idx="26"/>
          </p:nvPr>
        </p:nvSpPr>
        <p:spPr>
          <a:xfrm>
            <a:off x="221874" y="7247146"/>
            <a:ext cx="2211621" cy="1937500"/>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26" name="Picture 25">
            <a:extLst>
              <a:ext uri="{FF2B5EF4-FFF2-40B4-BE49-F238E27FC236}">
                <a16:creationId xmlns:a16="http://schemas.microsoft.com/office/drawing/2014/main" id="{83A9ECFC-795B-C7BA-F24D-F746D4EC7764}"/>
              </a:ext>
            </a:extLst>
          </p:cNvPr>
          <p:cNvPicPr>
            <a:picLocks noChangeAspect="1"/>
          </p:cNvPicPr>
          <p:nvPr userDrawn="1"/>
        </p:nvPicPr>
        <p:blipFill>
          <a:blip r:embed="rId4"/>
          <a:srcRect l="-1255" t="-2391" r="5680" b="1585"/>
          <a:stretch/>
        </p:blipFill>
        <p:spPr>
          <a:xfrm rot="10800000" flipH="1">
            <a:off x="4000401" y="-2"/>
            <a:ext cx="2866420" cy="1287787"/>
          </a:xfrm>
          <a:prstGeom prst="rect">
            <a:avLst/>
          </a:prstGeom>
        </p:spPr>
      </p:pic>
      <p:pic>
        <p:nvPicPr>
          <p:cNvPr id="27" name="Picture 26">
            <a:extLst>
              <a:ext uri="{FF2B5EF4-FFF2-40B4-BE49-F238E27FC236}">
                <a16:creationId xmlns:a16="http://schemas.microsoft.com/office/drawing/2014/main" id="{C544FC81-5D61-0995-53B5-422984543D62}"/>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pic>
        <p:nvPicPr>
          <p:cNvPr id="4" name="Graphic 3">
            <a:extLst>
              <a:ext uri="{FF2B5EF4-FFF2-40B4-BE49-F238E27FC236}">
                <a16:creationId xmlns:a16="http://schemas.microsoft.com/office/drawing/2014/main" id="{C24BD3F3-693D-7CCF-FE81-7B0BEF7FF425}"/>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43756"/>
          <a:stretch/>
        </p:blipFill>
        <p:spPr>
          <a:xfrm rot="10800000" flipH="1">
            <a:off x="8820" y="8710"/>
            <a:ext cx="6858000" cy="1361914"/>
          </a:xfrm>
          <a:prstGeom prst="rect">
            <a:avLst/>
          </a:prstGeom>
        </p:spPr>
      </p:pic>
      <p:sp>
        <p:nvSpPr>
          <p:cNvPr id="30" name="Title 1">
            <a:extLst>
              <a:ext uri="{FF2B5EF4-FFF2-40B4-BE49-F238E27FC236}">
                <a16:creationId xmlns:a16="http://schemas.microsoft.com/office/drawing/2014/main" id="{65E11ADD-F651-CC77-782C-0F25DA6EBE80}"/>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Edit Brochure Descriptor</a:t>
            </a:r>
          </a:p>
        </p:txBody>
      </p:sp>
      <p:pic>
        <p:nvPicPr>
          <p:cNvPr id="31" name="Picture 30">
            <a:extLst>
              <a:ext uri="{FF2B5EF4-FFF2-40B4-BE49-F238E27FC236}">
                <a16:creationId xmlns:a16="http://schemas.microsoft.com/office/drawing/2014/main" id="{FAEF2DBE-BF8C-6CE4-33C9-B19A59A873F5}"/>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
        <p:nvSpPr>
          <p:cNvPr id="32" name="Subtitle 2">
            <a:extLst>
              <a:ext uri="{FF2B5EF4-FFF2-40B4-BE49-F238E27FC236}">
                <a16:creationId xmlns:a16="http://schemas.microsoft.com/office/drawing/2014/main" id="{5503C013-4A01-B192-5F7A-A9CB4770EEF0}"/>
              </a:ext>
            </a:extLst>
          </p:cNvPr>
          <p:cNvSpPr>
            <a:spLocks noGrp="1"/>
          </p:cNvSpPr>
          <p:nvPr>
            <p:ph type="subTitle" idx="1" hasCustomPrompt="1"/>
          </p:nvPr>
        </p:nvSpPr>
        <p:spPr>
          <a:xfrm>
            <a:off x="331199" y="840426"/>
            <a:ext cx="4647201" cy="525600"/>
          </a:xfrm>
          <a:prstGeom prst="rect">
            <a:avLst/>
          </a:prstGeom>
        </p:spPr>
        <p:txBody>
          <a:bodyPr wrap="square" lIns="0" tIns="36000" rIns="0" bIns="0" anchor="t">
            <a:noAutofit/>
          </a:bodyPr>
          <a:lstStyle>
            <a:lvl1pPr marL="0" indent="0" algn="l">
              <a:lnSpc>
                <a:spcPts val="1600"/>
              </a:lnSpc>
              <a:spcAft>
                <a:spcPts val="0"/>
              </a:spcAft>
              <a:buNone/>
              <a:defRPr sz="12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Tree>
    <p:extLst>
      <p:ext uri="{BB962C8B-B14F-4D97-AF65-F5344CB8AC3E}">
        <p14:creationId xmlns:p14="http://schemas.microsoft.com/office/powerpoint/2010/main" val="1714376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06 Brochure Page 02 Option C">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sp>
        <p:nvSpPr>
          <p:cNvPr id="5" name="Content Placeholder 4">
            <a:extLst>
              <a:ext uri="{FF2B5EF4-FFF2-40B4-BE49-F238E27FC236}">
                <a16:creationId xmlns:a16="http://schemas.microsoft.com/office/drawing/2014/main" id="{6FEBB699-5FFD-1C0D-861F-B93D70EFB992}"/>
              </a:ext>
            </a:extLst>
          </p:cNvPr>
          <p:cNvSpPr>
            <a:spLocks noGrp="1"/>
          </p:cNvSpPr>
          <p:nvPr>
            <p:ph sz="quarter" idx="18" hasCustomPrompt="1"/>
          </p:nvPr>
        </p:nvSpPr>
        <p:spPr>
          <a:xfrm>
            <a:off x="329894" y="1744955"/>
            <a:ext cx="6183169" cy="2397393"/>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0" name="Content Placeholder 4">
            <a:extLst>
              <a:ext uri="{FF2B5EF4-FFF2-40B4-BE49-F238E27FC236}">
                <a16:creationId xmlns:a16="http://schemas.microsoft.com/office/drawing/2014/main" id="{A53DE7AB-7154-7C0D-8B39-6E0AF1763D73}"/>
              </a:ext>
            </a:extLst>
          </p:cNvPr>
          <p:cNvSpPr>
            <a:spLocks noGrp="1"/>
          </p:cNvSpPr>
          <p:nvPr>
            <p:ph sz="quarter" idx="19" hasCustomPrompt="1"/>
          </p:nvPr>
        </p:nvSpPr>
        <p:spPr>
          <a:xfrm>
            <a:off x="329895" y="7290591"/>
            <a:ext cx="6183169" cy="1825356"/>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Rectangle 2">
            <a:extLst>
              <a:ext uri="{FF2B5EF4-FFF2-40B4-BE49-F238E27FC236}">
                <a16:creationId xmlns:a16="http://schemas.microsoft.com/office/drawing/2014/main" id="{BD651A5E-9FD7-AC3D-A555-08D9B0CEB232}"/>
              </a:ext>
            </a:extLst>
          </p:cNvPr>
          <p:cNvSpPr/>
          <p:nvPr userDrawn="1"/>
        </p:nvSpPr>
        <p:spPr>
          <a:xfrm>
            <a:off x="329894" y="4335233"/>
            <a:ext cx="6203679" cy="2770418"/>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p:nvPr>
        </p:nvSpPr>
        <p:spPr>
          <a:xfrm>
            <a:off x="419101" y="4335232"/>
            <a:ext cx="6094132"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6" name="Text Placeholder 2">
            <a:extLst>
              <a:ext uri="{FF2B5EF4-FFF2-40B4-BE49-F238E27FC236}">
                <a16:creationId xmlns:a16="http://schemas.microsoft.com/office/drawing/2014/main" id="{7D3BB5B1-62F3-A794-525E-EAD152731E62}"/>
              </a:ext>
            </a:extLst>
          </p:cNvPr>
          <p:cNvSpPr>
            <a:spLocks noGrp="1"/>
          </p:cNvSpPr>
          <p:nvPr>
            <p:ph type="body" sz="quarter" idx="20"/>
          </p:nvPr>
        </p:nvSpPr>
        <p:spPr>
          <a:xfrm>
            <a:off x="324427" y="4697522"/>
            <a:ext cx="2885370" cy="2408128"/>
          </a:xfrm>
          <a:prstGeom prst="rect">
            <a:avLst/>
          </a:prstGeom>
        </p:spPr>
        <p:txBody>
          <a:bodyPr/>
          <a:lstStyle>
            <a:lvl1pPr>
              <a:spcAft>
                <a:spcPts val="300"/>
              </a:spcAft>
              <a:buClr>
                <a:schemeClr val="bg1"/>
              </a:buClr>
              <a:defRPr sz="1000">
                <a:solidFill>
                  <a:schemeClr val="bg1"/>
                </a:solidFill>
              </a:defRPr>
            </a:lvl1pPr>
            <a:lvl2pPr>
              <a:spcAft>
                <a:spcPts val="300"/>
              </a:spcAft>
              <a:buClr>
                <a:schemeClr val="bg1"/>
              </a:buClr>
              <a:defRPr sz="1000">
                <a:solidFill>
                  <a:schemeClr val="bg1"/>
                </a:solidFill>
              </a:defRPr>
            </a:lvl2pPr>
            <a:lvl3pPr>
              <a:spcAft>
                <a:spcPts val="300"/>
              </a:spcAft>
              <a:buClr>
                <a:schemeClr val="bg1"/>
              </a:buClr>
              <a:defRPr sz="1000">
                <a:solidFill>
                  <a:schemeClr val="bg1"/>
                </a:solidFill>
              </a:defRPr>
            </a:lvl3pPr>
            <a:lvl4pPr>
              <a:spcAft>
                <a:spcPts val="300"/>
              </a:spcAft>
              <a:buClr>
                <a:schemeClr val="bg1"/>
              </a:buClr>
              <a:defRPr sz="1000">
                <a:solidFill>
                  <a:schemeClr val="bg1"/>
                </a:solidFill>
              </a:defRPr>
            </a:lvl4pPr>
            <a:lvl5pPr>
              <a:spcAft>
                <a:spcPts val="300"/>
              </a:spcAft>
              <a:buClr>
                <a:schemeClr val="bg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Text Placeholder 2">
            <a:extLst>
              <a:ext uri="{FF2B5EF4-FFF2-40B4-BE49-F238E27FC236}">
                <a16:creationId xmlns:a16="http://schemas.microsoft.com/office/drawing/2014/main" id="{ABE412C8-AFB7-6624-A3C9-1085D3953B85}"/>
              </a:ext>
            </a:extLst>
          </p:cNvPr>
          <p:cNvSpPr>
            <a:spLocks noGrp="1"/>
          </p:cNvSpPr>
          <p:nvPr>
            <p:ph type="body" sz="quarter" idx="21"/>
          </p:nvPr>
        </p:nvSpPr>
        <p:spPr>
          <a:xfrm>
            <a:off x="3545913" y="4697522"/>
            <a:ext cx="2973222" cy="2408128"/>
          </a:xfrm>
          <a:prstGeom prst="rect">
            <a:avLst/>
          </a:prstGeom>
        </p:spPr>
        <p:txBody>
          <a:bodyPr/>
          <a:lstStyle>
            <a:lvl1pPr>
              <a:spcAft>
                <a:spcPts val="300"/>
              </a:spcAft>
              <a:buClr>
                <a:schemeClr val="bg1"/>
              </a:buClr>
              <a:defRPr sz="1000">
                <a:solidFill>
                  <a:schemeClr val="bg1"/>
                </a:solidFill>
              </a:defRPr>
            </a:lvl1pPr>
            <a:lvl2pPr>
              <a:spcAft>
                <a:spcPts val="300"/>
              </a:spcAft>
              <a:buClr>
                <a:schemeClr val="bg1"/>
              </a:buClr>
              <a:defRPr sz="1000">
                <a:solidFill>
                  <a:schemeClr val="bg1"/>
                </a:solidFill>
              </a:defRPr>
            </a:lvl2pPr>
            <a:lvl3pPr>
              <a:spcAft>
                <a:spcPts val="300"/>
              </a:spcAft>
              <a:buClr>
                <a:schemeClr val="bg1"/>
              </a:buClr>
              <a:defRPr sz="1000">
                <a:solidFill>
                  <a:schemeClr val="bg1"/>
                </a:solidFill>
              </a:defRPr>
            </a:lvl3pPr>
            <a:lvl4pPr>
              <a:spcAft>
                <a:spcPts val="300"/>
              </a:spcAft>
              <a:buClr>
                <a:schemeClr val="bg1"/>
              </a:buClr>
              <a:defRPr sz="1000">
                <a:solidFill>
                  <a:schemeClr val="bg1"/>
                </a:solidFill>
              </a:defRPr>
            </a:lvl4pPr>
            <a:lvl5pPr>
              <a:spcAft>
                <a:spcPts val="300"/>
              </a:spcAft>
              <a:buClr>
                <a:schemeClr val="bg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25" name="Picture 24">
            <a:extLst>
              <a:ext uri="{FF2B5EF4-FFF2-40B4-BE49-F238E27FC236}">
                <a16:creationId xmlns:a16="http://schemas.microsoft.com/office/drawing/2014/main" id="{167B2149-1EA5-52A8-C047-2429B1981BF8}"/>
              </a:ext>
            </a:extLst>
          </p:cNvPr>
          <p:cNvPicPr>
            <a:picLocks noChangeAspect="1"/>
          </p:cNvPicPr>
          <p:nvPr userDrawn="1"/>
        </p:nvPicPr>
        <p:blipFill>
          <a:blip r:embed="rId4"/>
          <a:srcRect l="-1255" t="-2391" r="5680" b="1585"/>
          <a:stretch/>
        </p:blipFill>
        <p:spPr>
          <a:xfrm rot="10800000" flipH="1">
            <a:off x="4000401" y="-2"/>
            <a:ext cx="2866420" cy="1287787"/>
          </a:xfrm>
          <a:prstGeom prst="rect">
            <a:avLst/>
          </a:prstGeom>
        </p:spPr>
      </p:pic>
      <p:pic>
        <p:nvPicPr>
          <p:cNvPr id="26" name="Picture 25">
            <a:extLst>
              <a:ext uri="{FF2B5EF4-FFF2-40B4-BE49-F238E27FC236}">
                <a16:creationId xmlns:a16="http://schemas.microsoft.com/office/drawing/2014/main" id="{92741257-F9B7-34CA-25E8-28E9ED72D585}"/>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pic>
        <p:nvPicPr>
          <p:cNvPr id="4" name="Graphic 3">
            <a:extLst>
              <a:ext uri="{FF2B5EF4-FFF2-40B4-BE49-F238E27FC236}">
                <a16:creationId xmlns:a16="http://schemas.microsoft.com/office/drawing/2014/main" id="{C1806182-DEB1-AA3A-8E36-E8C9AA6D99C0}"/>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43756"/>
          <a:stretch/>
        </p:blipFill>
        <p:spPr>
          <a:xfrm rot="10800000" flipH="1">
            <a:off x="8820" y="8710"/>
            <a:ext cx="6858000" cy="1361914"/>
          </a:xfrm>
          <a:prstGeom prst="rect">
            <a:avLst/>
          </a:prstGeom>
        </p:spPr>
      </p:pic>
      <p:sp>
        <p:nvSpPr>
          <p:cNvPr id="28" name="Title 1">
            <a:extLst>
              <a:ext uri="{FF2B5EF4-FFF2-40B4-BE49-F238E27FC236}">
                <a16:creationId xmlns:a16="http://schemas.microsoft.com/office/drawing/2014/main" id="{7E66D6D4-5846-FD22-0763-D95DF67DEC7F}"/>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Edit Brochure Descriptor</a:t>
            </a:r>
          </a:p>
        </p:txBody>
      </p:sp>
      <p:pic>
        <p:nvPicPr>
          <p:cNvPr id="30" name="Picture 29">
            <a:extLst>
              <a:ext uri="{FF2B5EF4-FFF2-40B4-BE49-F238E27FC236}">
                <a16:creationId xmlns:a16="http://schemas.microsoft.com/office/drawing/2014/main" id="{30331923-08FC-E1DD-26CA-39750DA24FB7}"/>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
        <p:nvSpPr>
          <p:cNvPr id="31" name="Subtitle 2">
            <a:extLst>
              <a:ext uri="{FF2B5EF4-FFF2-40B4-BE49-F238E27FC236}">
                <a16:creationId xmlns:a16="http://schemas.microsoft.com/office/drawing/2014/main" id="{88E11D27-4923-5415-053F-4FC35FF3C9CB}"/>
              </a:ext>
            </a:extLst>
          </p:cNvPr>
          <p:cNvSpPr>
            <a:spLocks noGrp="1"/>
          </p:cNvSpPr>
          <p:nvPr>
            <p:ph type="subTitle" idx="1" hasCustomPrompt="1"/>
          </p:nvPr>
        </p:nvSpPr>
        <p:spPr>
          <a:xfrm>
            <a:off x="331199" y="840426"/>
            <a:ext cx="4647201" cy="525600"/>
          </a:xfrm>
          <a:prstGeom prst="rect">
            <a:avLst/>
          </a:prstGeom>
        </p:spPr>
        <p:txBody>
          <a:bodyPr wrap="square" lIns="0" tIns="36000" rIns="0" bIns="0" anchor="t">
            <a:noAutofit/>
          </a:bodyPr>
          <a:lstStyle>
            <a:lvl1pPr marL="0" indent="0" algn="l">
              <a:lnSpc>
                <a:spcPts val="1600"/>
              </a:lnSpc>
              <a:spcAft>
                <a:spcPts val="0"/>
              </a:spcAft>
              <a:buNone/>
              <a:defRPr sz="12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Tree>
    <p:extLst>
      <p:ext uri="{BB962C8B-B14F-4D97-AF65-F5344CB8AC3E}">
        <p14:creationId xmlns:p14="http://schemas.microsoft.com/office/powerpoint/2010/main" val="3236577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07 Brochure Notes">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Text Placeholder 2">
            <a:extLst>
              <a:ext uri="{FF2B5EF4-FFF2-40B4-BE49-F238E27FC236}">
                <a16:creationId xmlns:a16="http://schemas.microsoft.com/office/drawing/2014/main" id="{9BAFC896-E622-EBCD-8B1D-049E28A77561}"/>
              </a:ext>
            </a:extLst>
          </p:cNvPr>
          <p:cNvSpPr>
            <a:spLocks noGrp="1"/>
          </p:cNvSpPr>
          <p:nvPr>
            <p:ph type="body" sz="quarter" idx="20"/>
          </p:nvPr>
        </p:nvSpPr>
        <p:spPr>
          <a:xfrm>
            <a:off x="230954" y="1744955"/>
            <a:ext cx="6293798" cy="7442314"/>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9" name="Picture 8">
            <a:extLst>
              <a:ext uri="{FF2B5EF4-FFF2-40B4-BE49-F238E27FC236}">
                <a16:creationId xmlns:a16="http://schemas.microsoft.com/office/drawing/2014/main" id="{329DAE91-D3FC-B7B1-6CCC-17492ADB4090}"/>
              </a:ext>
            </a:extLst>
          </p:cNvPr>
          <p:cNvPicPr>
            <a:picLocks noChangeAspect="1"/>
          </p:cNvPicPr>
          <p:nvPr userDrawn="1"/>
        </p:nvPicPr>
        <p:blipFill>
          <a:blip r:embed="rId4"/>
          <a:srcRect l="-1255" t="-2391" r="5680" b="1585"/>
          <a:stretch/>
        </p:blipFill>
        <p:spPr>
          <a:xfrm rot="10800000" flipH="1">
            <a:off x="4000401" y="-2"/>
            <a:ext cx="2866420" cy="1287787"/>
          </a:xfrm>
          <a:prstGeom prst="rect">
            <a:avLst/>
          </a:prstGeom>
        </p:spPr>
      </p:pic>
      <p:pic>
        <p:nvPicPr>
          <p:cNvPr id="10" name="Picture 9">
            <a:extLst>
              <a:ext uri="{FF2B5EF4-FFF2-40B4-BE49-F238E27FC236}">
                <a16:creationId xmlns:a16="http://schemas.microsoft.com/office/drawing/2014/main" id="{FF11240B-7A3E-F869-266E-76CEDC1B4276}"/>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pic>
        <p:nvPicPr>
          <p:cNvPr id="13" name="Graphic 12">
            <a:extLst>
              <a:ext uri="{FF2B5EF4-FFF2-40B4-BE49-F238E27FC236}">
                <a16:creationId xmlns:a16="http://schemas.microsoft.com/office/drawing/2014/main" id="{BBBDA8AE-C3C8-CA20-6771-B7273FFDFF29}"/>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43756"/>
          <a:stretch/>
        </p:blipFill>
        <p:spPr>
          <a:xfrm rot="10800000" flipH="1">
            <a:off x="8820" y="8710"/>
            <a:ext cx="6858000" cy="1361914"/>
          </a:xfrm>
          <a:prstGeom prst="rect">
            <a:avLst/>
          </a:prstGeom>
        </p:spPr>
      </p:pic>
      <p:sp>
        <p:nvSpPr>
          <p:cNvPr id="17" name="Title 1">
            <a:extLst>
              <a:ext uri="{FF2B5EF4-FFF2-40B4-BE49-F238E27FC236}">
                <a16:creationId xmlns:a16="http://schemas.microsoft.com/office/drawing/2014/main" id="{257B524D-2C02-7BEA-6861-53522EF1C7FA}"/>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Add Notes</a:t>
            </a:r>
          </a:p>
        </p:txBody>
      </p:sp>
      <p:pic>
        <p:nvPicPr>
          <p:cNvPr id="18" name="Picture 17">
            <a:extLst>
              <a:ext uri="{FF2B5EF4-FFF2-40B4-BE49-F238E27FC236}">
                <a16:creationId xmlns:a16="http://schemas.microsoft.com/office/drawing/2014/main" id="{3023B530-E80E-E2B2-DA6E-23E8B77417E9}"/>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Tree>
    <p:extLst>
      <p:ext uri="{BB962C8B-B14F-4D97-AF65-F5344CB8AC3E}">
        <p14:creationId xmlns:p14="http://schemas.microsoft.com/office/powerpoint/2010/main" val="2609455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28E64DF-C65C-5A37-1EA3-BE410B4C59A6}"/>
              </a:ext>
            </a:extLst>
          </p:cNvPr>
          <p:cNvSpPr>
            <a:spLocks noGrp="1"/>
          </p:cNvSpPr>
          <p:nvPr>
            <p:ph type="body" idx="1"/>
          </p:nvPr>
        </p:nvSpPr>
        <p:spPr>
          <a:xfrm>
            <a:off x="471488" y="2636838"/>
            <a:ext cx="5915025" cy="628491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2046638612"/>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Lst>
  <p:txStyles>
    <p:titleStyle>
      <a:lvl1pPr algn="l" defTabSz="222852" rtl="0" eaLnBrk="1" latinLnBrk="0" hangingPunct="1">
        <a:lnSpc>
          <a:spcPct val="85000"/>
        </a:lnSpc>
        <a:spcBef>
          <a:spcPct val="0"/>
        </a:spcBef>
        <a:buNone/>
        <a:defRPr sz="1040" b="0" kern="1200" spc="-12" baseline="0">
          <a:solidFill>
            <a:schemeClr val="bg1"/>
          </a:solidFill>
          <a:latin typeface="+mj-lt"/>
          <a:ea typeface="+mj-ea"/>
          <a:cs typeface="+mj-cs"/>
        </a:defRPr>
      </a:lvl1pPr>
    </p:titleStyle>
    <p:bodyStyle>
      <a:lvl1pPr marL="116203"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1pPr>
      <a:lvl2pPr marL="264771"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2pPr>
      <a:lvl3pPr marL="413339"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3pPr>
      <a:lvl4pPr marL="561907"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4pPr>
      <a:lvl5pPr marL="710475"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5pPr>
      <a:lvl6pPr marL="859044"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6pPr>
      <a:lvl7pPr marL="1007611"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7pPr>
      <a:lvl8pPr marL="1156180"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8pPr>
      <a:lvl9pPr marL="1304748"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9pPr>
    </p:bodyStyle>
    <p:otherStyle>
      <a:defPPr>
        <a:defRPr lang="en-US"/>
      </a:defPPr>
      <a:lvl1pPr marL="0" algn="l" defTabSz="222852" rtl="0" eaLnBrk="1" latinLnBrk="0" hangingPunct="1">
        <a:defRPr sz="439" kern="1200">
          <a:solidFill>
            <a:schemeClr val="tx1"/>
          </a:solidFill>
          <a:latin typeface="+mn-lt"/>
          <a:ea typeface="+mn-ea"/>
          <a:cs typeface="+mn-cs"/>
        </a:defRPr>
      </a:lvl1pPr>
      <a:lvl2pPr marL="111426" algn="l" defTabSz="222852" rtl="0" eaLnBrk="1" latinLnBrk="0" hangingPunct="1">
        <a:defRPr sz="439" kern="1200">
          <a:solidFill>
            <a:schemeClr val="tx1"/>
          </a:solidFill>
          <a:latin typeface="+mn-lt"/>
          <a:ea typeface="+mn-ea"/>
          <a:cs typeface="+mn-cs"/>
        </a:defRPr>
      </a:lvl2pPr>
      <a:lvl3pPr marL="222852" algn="l" defTabSz="222852" rtl="0" eaLnBrk="1" latinLnBrk="0" hangingPunct="1">
        <a:defRPr sz="439" kern="1200">
          <a:solidFill>
            <a:schemeClr val="tx1"/>
          </a:solidFill>
          <a:latin typeface="+mn-lt"/>
          <a:ea typeface="+mn-ea"/>
          <a:cs typeface="+mn-cs"/>
        </a:defRPr>
      </a:lvl3pPr>
      <a:lvl4pPr marL="334278" algn="l" defTabSz="222852" rtl="0" eaLnBrk="1" latinLnBrk="0" hangingPunct="1">
        <a:defRPr sz="439" kern="1200">
          <a:solidFill>
            <a:schemeClr val="tx1"/>
          </a:solidFill>
          <a:latin typeface="+mn-lt"/>
          <a:ea typeface="+mn-ea"/>
          <a:cs typeface="+mn-cs"/>
        </a:defRPr>
      </a:lvl4pPr>
      <a:lvl5pPr marL="445704" algn="l" defTabSz="222852" rtl="0" eaLnBrk="1" latinLnBrk="0" hangingPunct="1">
        <a:defRPr sz="439" kern="1200">
          <a:solidFill>
            <a:schemeClr val="tx1"/>
          </a:solidFill>
          <a:latin typeface="+mn-lt"/>
          <a:ea typeface="+mn-ea"/>
          <a:cs typeface="+mn-cs"/>
        </a:defRPr>
      </a:lvl5pPr>
      <a:lvl6pPr marL="557130" algn="l" defTabSz="222852" rtl="0" eaLnBrk="1" latinLnBrk="0" hangingPunct="1">
        <a:defRPr sz="439" kern="1200">
          <a:solidFill>
            <a:schemeClr val="tx1"/>
          </a:solidFill>
          <a:latin typeface="+mn-lt"/>
          <a:ea typeface="+mn-ea"/>
          <a:cs typeface="+mn-cs"/>
        </a:defRPr>
      </a:lvl6pPr>
      <a:lvl7pPr marL="668557" algn="l" defTabSz="222852" rtl="0" eaLnBrk="1" latinLnBrk="0" hangingPunct="1">
        <a:defRPr sz="439" kern="1200">
          <a:solidFill>
            <a:schemeClr val="tx1"/>
          </a:solidFill>
          <a:latin typeface="+mn-lt"/>
          <a:ea typeface="+mn-ea"/>
          <a:cs typeface="+mn-cs"/>
        </a:defRPr>
      </a:lvl7pPr>
      <a:lvl8pPr marL="779983" algn="l" defTabSz="222852" rtl="0" eaLnBrk="1" latinLnBrk="0" hangingPunct="1">
        <a:defRPr sz="439" kern="1200">
          <a:solidFill>
            <a:schemeClr val="tx1"/>
          </a:solidFill>
          <a:latin typeface="+mn-lt"/>
          <a:ea typeface="+mn-ea"/>
          <a:cs typeface="+mn-cs"/>
        </a:defRPr>
      </a:lvl8pPr>
      <a:lvl9pPr marL="891409" algn="l" defTabSz="222852" rtl="0" eaLnBrk="1" latinLnBrk="0" hangingPunct="1">
        <a:defRPr sz="439"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0" userDrawn="1">
          <p15:clr>
            <a:srgbClr val="F26B43"/>
          </p15:clr>
        </p15:guide>
        <p15:guide id="2" orient="horz" pos="2200" userDrawn="1">
          <p15:clr>
            <a:srgbClr val="F26B43"/>
          </p15:clr>
        </p15:guide>
        <p15:guide id="3" pos="7006" userDrawn="1">
          <p15:clr>
            <a:srgbClr val="F26B43"/>
          </p15:clr>
        </p15:guide>
        <p15:guide id="4" pos="245" userDrawn="1">
          <p15:clr>
            <a:srgbClr val="F26B43"/>
          </p15:clr>
        </p15:guide>
        <p15:guide id="5" orient="horz" pos="440" userDrawn="1">
          <p15:clr>
            <a:srgbClr val="F26B43"/>
          </p15:clr>
        </p15:guide>
        <p15:guide id="6" orient="horz" pos="2050" userDrawn="1">
          <p15:clr>
            <a:srgbClr val="F26B43"/>
          </p15:clr>
        </p15:guide>
        <p15:guide id="7" pos="7071" userDrawn="1">
          <p15:clr>
            <a:srgbClr val="F26B43"/>
          </p15:clr>
        </p15:guide>
        <p15:guide id="8" orient="horz" pos="41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1CF7CE-D5A5-B978-36A2-D15C6EB1479C}"/>
              </a:ext>
            </a:extLst>
          </p:cNvPr>
          <p:cNvSpPr/>
          <p:nvPr/>
        </p:nvSpPr>
        <p:spPr>
          <a:xfrm>
            <a:off x="323984" y="7158012"/>
            <a:ext cx="6196160" cy="1405957"/>
          </a:xfrm>
          <a:prstGeom prst="rect">
            <a:avLst/>
          </a:prstGeom>
          <a:solidFill>
            <a:schemeClr val="accent1">
              <a:lumMod val="75000"/>
              <a:alpha val="6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defTabSz="612000">
              <a:spcAft>
                <a:spcPts val="600"/>
              </a:spcAft>
              <a:buClr>
                <a:schemeClr val="bg1"/>
              </a:buClr>
              <a:buSzPct val="80000"/>
              <a:tabLst>
                <a:tab pos="180000" algn="l"/>
              </a:tabLst>
            </a:pPr>
            <a:endParaRPr lang="en-ZA" sz="900" dirty="0">
              <a:solidFill>
                <a:schemeClr val="bg1"/>
              </a:solidFill>
            </a:endParaRPr>
          </a:p>
        </p:txBody>
      </p:sp>
      <p:sp>
        <p:nvSpPr>
          <p:cNvPr id="6" name="Rectangle 5">
            <a:extLst>
              <a:ext uri="{FF2B5EF4-FFF2-40B4-BE49-F238E27FC236}">
                <a16:creationId xmlns:a16="http://schemas.microsoft.com/office/drawing/2014/main" id="{766DE1BA-FEE5-AFBE-97A5-C1755008E36B}"/>
              </a:ext>
            </a:extLst>
          </p:cNvPr>
          <p:cNvSpPr/>
          <p:nvPr/>
        </p:nvSpPr>
        <p:spPr>
          <a:xfrm>
            <a:off x="323983" y="5001930"/>
            <a:ext cx="6196161" cy="1590610"/>
          </a:xfrm>
          <a:prstGeom prst="rect">
            <a:avLst/>
          </a:prstGeom>
          <a:solidFill>
            <a:schemeClr val="accent1">
              <a:lumMod val="75000"/>
              <a:alpha val="7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defTabSz="612000">
              <a:spcAft>
                <a:spcPts val="600"/>
              </a:spcAft>
              <a:buClr>
                <a:schemeClr val="bg1"/>
              </a:buClr>
              <a:buSzPct val="80000"/>
              <a:tabLst>
                <a:tab pos="180000" algn="l"/>
              </a:tabLst>
            </a:pPr>
            <a:endParaRPr lang="en-ZA" sz="900" dirty="0">
              <a:solidFill>
                <a:schemeClr val="bg1"/>
              </a:solidFill>
            </a:endParaRPr>
          </a:p>
        </p:txBody>
      </p:sp>
      <p:sp>
        <p:nvSpPr>
          <p:cNvPr id="2" name="Rectangle 1">
            <a:extLst>
              <a:ext uri="{FF2B5EF4-FFF2-40B4-BE49-F238E27FC236}">
                <a16:creationId xmlns:a16="http://schemas.microsoft.com/office/drawing/2014/main" id="{F0D5C5EF-CE21-29BF-96FC-A120209AF793}"/>
              </a:ext>
            </a:extLst>
          </p:cNvPr>
          <p:cNvSpPr/>
          <p:nvPr/>
        </p:nvSpPr>
        <p:spPr>
          <a:xfrm>
            <a:off x="323984" y="3064411"/>
            <a:ext cx="6194856" cy="1373409"/>
          </a:xfrm>
          <a:prstGeom prst="rect">
            <a:avLst/>
          </a:prstGeom>
          <a:solidFill>
            <a:schemeClr val="accent1">
              <a:lumMod val="75000"/>
              <a:alpha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60350" indent="-171450" defTabSz="612000">
              <a:spcAft>
                <a:spcPts val="600"/>
              </a:spcAft>
              <a:buClr>
                <a:schemeClr val="bg1"/>
              </a:buClr>
              <a:buSzPct val="80000"/>
              <a:buFont typeface="Arial" panose="020B0604020202020204" pitchFamily="34" charset="0"/>
              <a:buChar char="•"/>
              <a:tabLst>
                <a:tab pos="180000" algn="l"/>
              </a:tabLst>
            </a:pPr>
            <a:endParaRPr lang="en-GB" sz="1000" dirty="0">
              <a:solidFill>
                <a:schemeClr val="bg1"/>
              </a:solidFill>
            </a:endParaRPr>
          </a:p>
        </p:txBody>
      </p:sp>
      <p:sp>
        <p:nvSpPr>
          <p:cNvPr id="7" name="Content Placeholder 6">
            <a:extLst>
              <a:ext uri="{FF2B5EF4-FFF2-40B4-BE49-F238E27FC236}">
                <a16:creationId xmlns:a16="http://schemas.microsoft.com/office/drawing/2014/main" id="{14D2E7E7-23D3-2A51-3489-CF1CBF657D8A}"/>
              </a:ext>
            </a:extLst>
          </p:cNvPr>
          <p:cNvSpPr>
            <a:spLocks noGrp="1"/>
          </p:cNvSpPr>
          <p:nvPr>
            <p:ph sz="quarter" idx="18"/>
          </p:nvPr>
        </p:nvSpPr>
        <p:spPr>
          <a:xfrm>
            <a:off x="233639" y="1833838"/>
            <a:ext cx="6194858" cy="897024"/>
          </a:xfrm>
        </p:spPr>
        <p:txBody>
          <a:bodyPr/>
          <a:lstStyle/>
          <a:p>
            <a:r>
              <a:rPr lang="en-US" dirty="0"/>
              <a:t>An assessment provides clarity, while </a:t>
            </a:r>
            <a:r>
              <a:rPr lang="en-US" b="1" dirty="0"/>
              <a:t>optimisation</a:t>
            </a:r>
            <a:r>
              <a:rPr lang="en-US" dirty="0"/>
              <a:t> turns insight into action. Using risk, demand behaviour, and consequence of failure, spare parts optimisation sets stock levels deliberately to protect uptime while avoiding unnecessary capital investment.</a:t>
            </a:r>
            <a:endParaRPr lang="en-ZA" dirty="0"/>
          </a:p>
        </p:txBody>
      </p:sp>
      <p:sp>
        <p:nvSpPr>
          <p:cNvPr id="4" name="Title 3">
            <a:extLst>
              <a:ext uri="{FF2B5EF4-FFF2-40B4-BE49-F238E27FC236}">
                <a16:creationId xmlns:a16="http://schemas.microsoft.com/office/drawing/2014/main" id="{DA2E1B69-A91A-EBCB-9DFF-346004011EE0}"/>
              </a:ext>
            </a:extLst>
          </p:cNvPr>
          <p:cNvSpPr>
            <a:spLocks noGrp="1"/>
          </p:cNvSpPr>
          <p:nvPr>
            <p:ph type="ctrTitle"/>
          </p:nvPr>
        </p:nvSpPr>
        <p:spPr>
          <a:xfrm>
            <a:off x="319171" y="242914"/>
            <a:ext cx="4252830" cy="554628"/>
          </a:xfrm>
        </p:spPr>
        <p:txBody>
          <a:bodyPr/>
          <a:lstStyle/>
          <a:p>
            <a:r>
              <a:rPr lang="en-US" dirty="0"/>
              <a:t>Unlocking Value through Smarter Stock Level Optimisation Solutions</a:t>
            </a:r>
            <a:endParaRPr lang="en-GB" dirty="0"/>
          </a:p>
        </p:txBody>
      </p:sp>
      <p:sp>
        <p:nvSpPr>
          <p:cNvPr id="5" name="Subtitle 4">
            <a:extLst>
              <a:ext uri="{FF2B5EF4-FFF2-40B4-BE49-F238E27FC236}">
                <a16:creationId xmlns:a16="http://schemas.microsoft.com/office/drawing/2014/main" id="{D412074A-0DA9-23A2-529B-41893A56138C}"/>
              </a:ext>
            </a:extLst>
          </p:cNvPr>
          <p:cNvSpPr>
            <a:spLocks noGrp="1"/>
          </p:cNvSpPr>
          <p:nvPr>
            <p:ph type="subTitle" idx="1"/>
          </p:nvPr>
        </p:nvSpPr>
        <p:spPr>
          <a:xfrm>
            <a:off x="319171" y="840426"/>
            <a:ext cx="4555046" cy="525600"/>
          </a:xfrm>
        </p:spPr>
        <p:txBody>
          <a:bodyPr/>
          <a:lstStyle/>
          <a:p>
            <a:r>
              <a:rPr lang="en-US" sz="1400" b="1" dirty="0"/>
              <a:t>Optimising spare parts </a:t>
            </a:r>
            <a:r>
              <a:rPr lang="en-US" sz="1400" dirty="0"/>
              <a:t>means less risk and more uptime at the minimum cost.</a:t>
            </a:r>
            <a:endParaRPr lang="en-GB" sz="1400" dirty="0"/>
          </a:p>
        </p:txBody>
      </p:sp>
      <p:sp>
        <p:nvSpPr>
          <p:cNvPr id="15" name="Rectangle: Single Corner Rounded 14">
            <a:extLst>
              <a:ext uri="{FF2B5EF4-FFF2-40B4-BE49-F238E27FC236}">
                <a16:creationId xmlns:a16="http://schemas.microsoft.com/office/drawing/2014/main" id="{88225070-02CE-80EB-3B0C-0041CE1F88A8}"/>
              </a:ext>
            </a:extLst>
          </p:cNvPr>
          <p:cNvSpPr/>
          <p:nvPr/>
        </p:nvSpPr>
        <p:spPr>
          <a:xfrm>
            <a:off x="323984" y="2578579"/>
            <a:ext cx="6194857" cy="475445"/>
          </a:xfrm>
          <a:prstGeom prst="round1Rect">
            <a:avLst/>
          </a:prstGeom>
          <a:solidFill>
            <a:schemeClr val="accent1">
              <a:lumMod val="75000"/>
              <a:alpha val="80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sp>
        <p:nvSpPr>
          <p:cNvPr id="19" name="Rectangle: Single Corner Rounded 18">
            <a:extLst>
              <a:ext uri="{FF2B5EF4-FFF2-40B4-BE49-F238E27FC236}">
                <a16:creationId xmlns:a16="http://schemas.microsoft.com/office/drawing/2014/main" id="{ACAC8805-513D-0F79-6A0F-F088C796FA9E}"/>
              </a:ext>
            </a:extLst>
          </p:cNvPr>
          <p:cNvSpPr/>
          <p:nvPr/>
        </p:nvSpPr>
        <p:spPr>
          <a:xfrm>
            <a:off x="323984" y="6638808"/>
            <a:ext cx="6196160" cy="503872"/>
          </a:xfrm>
          <a:prstGeom prst="round1Rect">
            <a:avLst/>
          </a:prstGeom>
          <a:solidFill>
            <a:schemeClr val="accent1">
              <a:lumMod val="75000"/>
              <a:alpha val="6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1200" dirty="0">
                <a:solidFill>
                  <a:schemeClr val="bg1"/>
                </a:solidFill>
              </a:rPr>
              <a:t> </a:t>
            </a:r>
          </a:p>
        </p:txBody>
      </p:sp>
      <p:sp>
        <p:nvSpPr>
          <p:cNvPr id="24" name="Rectangle: Single Corner Rounded 23">
            <a:extLst>
              <a:ext uri="{FF2B5EF4-FFF2-40B4-BE49-F238E27FC236}">
                <a16:creationId xmlns:a16="http://schemas.microsoft.com/office/drawing/2014/main" id="{268856FB-55E8-0416-7BC8-EF5274929C63}"/>
              </a:ext>
            </a:extLst>
          </p:cNvPr>
          <p:cNvSpPr/>
          <p:nvPr/>
        </p:nvSpPr>
        <p:spPr>
          <a:xfrm>
            <a:off x="323984" y="4485880"/>
            <a:ext cx="6190185" cy="503872"/>
          </a:xfrm>
          <a:prstGeom prst="round1Rect">
            <a:avLst/>
          </a:prstGeom>
          <a:solidFill>
            <a:schemeClr val="accent1">
              <a:lumMod val="75000"/>
              <a:alpha val="70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1000" dirty="0">
              <a:solidFill>
                <a:schemeClr val="bg1"/>
              </a:solidFill>
            </a:endParaRPr>
          </a:p>
        </p:txBody>
      </p:sp>
      <p:grpSp>
        <p:nvGrpSpPr>
          <p:cNvPr id="25" name="Group 24">
            <a:extLst>
              <a:ext uri="{FF2B5EF4-FFF2-40B4-BE49-F238E27FC236}">
                <a16:creationId xmlns:a16="http://schemas.microsoft.com/office/drawing/2014/main" id="{E938BF13-271F-42EA-F50C-406AE4AF4D38}"/>
              </a:ext>
            </a:extLst>
          </p:cNvPr>
          <p:cNvGrpSpPr/>
          <p:nvPr/>
        </p:nvGrpSpPr>
        <p:grpSpPr>
          <a:xfrm>
            <a:off x="452130" y="2668618"/>
            <a:ext cx="266064" cy="266064"/>
            <a:chOff x="209649" y="2689096"/>
            <a:chExt cx="266064" cy="266064"/>
          </a:xfrm>
        </p:grpSpPr>
        <p:sp>
          <p:nvSpPr>
            <p:cNvPr id="26" name="Oval 25">
              <a:extLst>
                <a:ext uri="{FF2B5EF4-FFF2-40B4-BE49-F238E27FC236}">
                  <a16:creationId xmlns:a16="http://schemas.microsoft.com/office/drawing/2014/main" id="{2A57B571-C3B9-2FF0-B560-D6CAAF6DEBD4}"/>
                </a:ext>
              </a:extLst>
            </p:cNvPr>
            <p:cNvSpPr/>
            <p:nvPr/>
          </p:nvSpPr>
          <p:spPr>
            <a:xfrm>
              <a:off x="209649" y="2689096"/>
              <a:ext cx="266064" cy="266064"/>
            </a:xfrm>
            <a:prstGeom prst="ellipse">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27" name="TextBox 26">
              <a:extLst>
                <a:ext uri="{FF2B5EF4-FFF2-40B4-BE49-F238E27FC236}">
                  <a16:creationId xmlns:a16="http://schemas.microsoft.com/office/drawing/2014/main" id="{61771515-55F9-B3E0-75E8-A042C407FEED}"/>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1</a:t>
              </a:r>
            </a:p>
          </p:txBody>
        </p:sp>
      </p:grpSp>
      <p:sp>
        <p:nvSpPr>
          <p:cNvPr id="28" name="TextBox 27">
            <a:extLst>
              <a:ext uri="{FF2B5EF4-FFF2-40B4-BE49-F238E27FC236}">
                <a16:creationId xmlns:a16="http://schemas.microsoft.com/office/drawing/2014/main" id="{AE3B45B7-A25B-B8FB-DAAE-FA9BD96363FE}"/>
              </a:ext>
            </a:extLst>
          </p:cNvPr>
          <p:cNvSpPr txBox="1"/>
          <p:nvPr/>
        </p:nvSpPr>
        <p:spPr>
          <a:xfrm>
            <a:off x="645770" y="2600833"/>
            <a:ext cx="3321867" cy="261610"/>
          </a:xfrm>
          <a:prstGeom prst="rect">
            <a:avLst/>
          </a:prstGeom>
          <a:noFill/>
        </p:spPr>
        <p:txBody>
          <a:bodyPr wrap="square">
            <a:sp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1100" dirty="0">
                <a:solidFill>
                  <a:schemeClr val="bg1"/>
                </a:solidFill>
              </a:rPr>
              <a:t>Material Criticality Model</a:t>
            </a:r>
          </a:p>
        </p:txBody>
      </p:sp>
      <p:grpSp>
        <p:nvGrpSpPr>
          <p:cNvPr id="29" name="Group 28">
            <a:extLst>
              <a:ext uri="{FF2B5EF4-FFF2-40B4-BE49-F238E27FC236}">
                <a16:creationId xmlns:a16="http://schemas.microsoft.com/office/drawing/2014/main" id="{925CE423-08A1-7251-B2A8-C78035813ABF}"/>
              </a:ext>
            </a:extLst>
          </p:cNvPr>
          <p:cNvGrpSpPr/>
          <p:nvPr/>
        </p:nvGrpSpPr>
        <p:grpSpPr>
          <a:xfrm>
            <a:off x="462133" y="4604784"/>
            <a:ext cx="266064" cy="266064"/>
            <a:chOff x="209649" y="2689096"/>
            <a:chExt cx="266064" cy="266064"/>
          </a:xfrm>
        </p:grpSpPr>
        <p:sp>
          <p:nvSpPr>
            <p:cNvPr id="30" name="Oval 29">
              <a:extLst>
                <a:ext uri="{FF2B5EF4-FFF2-40B4-BE49-F238E27FC236}">
                  <a16:creationId xmlns:a16="http://schemas.microsoft.com/office/drawing/2014/main" id="{6E832BEE-5CEB-3390-0B56-43391E3195B7}"/>
                </a:ext>
              </a:extLst>
            </p:cNvPr>
            <p:cNvSpPr/>
            <p:nvPr/>
          </p:nvSpPr>
          <p:spPr>
            <a:xfrm>
              <a:off x="209649" y="2689096"/>
              <a:ext cx="266064" cy="266064"/>
            </a:xfrm>
            <a:prstGeom prst="ellipse">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31" name="TextBox 30">
              <a:extLst>
                <a:ext uri="{FF2B5EF4-FFF2-40B4-BE49-F238E27FC236}">
                  <a16:creationId xmlns:a16="http://schemas.microsoft.com/office/drawing/2014/main" id="{4A474448-B26A-DE38-6E03-674215F20771}"/>
                </a:ext>
              </a:extLst>
            </p:cNvPr>
            <p:cNvSpPr txBox="1"/>
            <p:nvPr/>
          </p:nvSpPr>
          <p:spPr>
            <a:xfrm>
              <a:off x="218795" y="2693542"/>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2</a:t>
              </a:r>
            </a:p>
          </p:txBody>
        </p:sp>
      </p:grpSp>
      <p:grpSp>
        <p:nvGrpSpPr>
          <p:cNvPr id="33" name="Group 32">
            <a:extLst>
              <a:ext uri="{FF2B5EF4-FFF2-40B4-BE49-F238E27FC236}">
                <a16:creationId xmlns:a16="http://schemas.microsoft.com/office/drawing/2014/main" id="{8B9150E2-8989-92A6-A1E4-35D1EECAE424}"/>
              </a:ext>
            </a:extLst>
          </p:cNvPr>
          <p:cNvGrpSpPr/>
          <p:nvPr/>
        </p:nvGrpSpPr>
        <p:grpSpPr>
          <a:xfrm>
            <a:off x="464768" y="6749963"/>
            <a:ext cx="266064" cy="266064"/>
            <a:chOff x="209649" y="2689096"/>
            <a:chExt cx="266064" cy="266064"/>
          </a:xfrm>
        </p:grpSpPr>
        <p:sp>
          <p:nvSpPr>
            <p:cNvPr id="34" name="Oval 33">
              <a:extLst>
                <a:ext uri="{FF2B5EF4-FFF2-40B4-BE49-F238E27FC236}">
                  <a16:creationId xmlns:a16="http://schemas.microsoft.com/office/drawing/2014/main" id="{F519F7DE-5E6B-2CA8-5D9A-ABB6D5349446}"/>
                </a:ext>
              </a:extLst>
            </p:cNvPr>
            <p:cNvSpPr/>
            <p:nvPr/>
          </p:nvSpPr>
          <p:spPr>
            <a:xfrm>
              <a:off x="209649" y="2689096"/>
              <a:ext cx="266064" cy="266064"/>
            </a:xfrm>
            <a:prstGeom prst="ellipse">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35" name="TextBox 34">
              <a:extLst>
                <a:ext uri="{FF2B5EF4-FFF2-40B4-BE49-F238E27FC236}">
                  <a16:creationId xmlns:a16="http://schemas.microsoft.com/office/drawing/2014/main" id="{DB44E0F0-E249-5D37-3FFF-70DA2A719B43}"/>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3</a:t>
              </a:r>
            </a:p>
          </p:txBody>
        </p:sp>
      </p:grpSp>
      <p:grpSp>
        <p:nvGrpSpPr>
          <p:cNvPr id="39" name="Group 38">
            <a:extLst>
              <a:ext uri="{FF2B5EF4-FFF2-40B4-BE49-F238E27FC236}">
                <a16:creationId xmlns:a16="http://schemas.microsoft.com/office/drawing/2014/main" id="{2016D0D3-EE30-80FB-E5B7-C7ECF41044DF}"/>
              </a:ext>
            </a:extLst>
          </p:cNvPr>
          <p:cNvGrpSpPr/>
          <p:nvPr/>
        </p:nvGrpSpPr>
        <p:grpSpPr>
          <a:xfrm>
            <a:off x="636593" y="4534543"/>
            <a:ext cx="3715859" cy="406546"/>
            <a:chOff x="636593" y="4929117"/>
            <a:chExt cx="3715859" cy="406546"/>
          </a:xfrm>
        </p:grpSpPr>
        <p:sp>
          <p:nvSpPr>
            <p:cNvPr id="32" name="TextBox 31">
              <a:extLst>
                <a:ext uri="{FF2B5EF4-FFF2-40B4-BE49-F238E27FC236}">
                  <a16:creationId xmlns:a16="http://schemas.microsoft.com/office/drawing/2014/main" id="{F3CD0EE5-55C2-F807-E7C9-2EC540442368}"/>
                </a:ext>
              </a:extLst>
            </p:cNvPr>
            <p:cNvSpPr txBox="1"/>
            <p:nvPr/>
          </p:nvSpPr>
          <p:spPr>
            <a:xfrm>
              <a:off x="639013" y="4929117"/>
              <a:ext cx="3418637" cy="261610"/>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1100" dirty="0">
                  <a:solidFill>
                    <a:schemeClr val="bg1"/>
                  </a:solidFill>
                </a:rPr>
                <a:t>Value-based Model</a:t>
              </a:r>
            </a:p>
          </p:txBody>
        </p:sp>
        <p:sp>
          <p:nvSpPr>
            <p:cNvPr id="37" name="TextBox 36">
              <a:extLst>
                <a:ext uri="{FF2B5EF4-FFF2-40B4-BE49-F238E27FC236}">
                  <a16:creationId xmlns:a16="http://schemas.microsoft.com/office/drawing/2014/main" id="{6E23C492-D15A-2AD0-3C15-129C787AF3C1}"/>
                </a:ext>
              </a:extLst>
            </p:cNvPr>
            <p:cNvSpPr txBox="1"/>
            <p:nvPr/>
          </p:nvSpPr>
          <p:spPr>
            <a:xfrm>
              <a:off x="636593" y="5120219"/>
              <a:ext cx="3715859"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Classification and per-item optimisation</a:t>
              </a:r>
            </a:p>
          </p:txBody>
        </p:sp>
      </p:grpSp>
      <p:grpSp>
        <p:nvGrpSpPr>
          <p:cNvPr id="23" name="Group 22">
            <a:extLst>
              <a:ext uri="{FF2B5EF4-FFF2-40B4-BE49-F238E27FC236}">
                <a16:creationId xmlns:a16="http://schemas.microsoft.com/office/drawing/2014/main" id="{B849C502-81EC-F8DE-5531-E00ECDA7969C}"/>
              </a:ext>
            </a:extLst>
          </p:cNvPr>
          <p:cNvGrpSpPr/>
          <p:nvPr/>
        </p:nvGrpSpPr>
        <p:grpSpPr>
          <a:xfrm>
            <a:off x="634339" y="6685541"/>
            <a:ext cx="3751270" cy="410407"/>
            <a:chOff x="634339" y="7173687"/>
            <a:chExt cx="3751270" cy="410407"/>
          </a:xfrm>
        </p:grpSpPr>
        <p:sp>
          <p:nvSpPr>
            <p:cNvPr id="36" name="TextBox 35">
              <a:extLst>
                <a:ext uri="{FF2B5EF4-FFF2-40B4-BE49-F238E27FC236}">
                  <a16:creationId xmlns:a16="http://schemas.microsoft.com/office/drawing/2014/main" id="{71B49EBB-71F1-9BE4-BEED-6B3585ED6AF9}"/>
                </a:ext>
              </a:extLst>
            </p:cNvPr>
            <p:cNvSpPr txBox="1"/>
            <p:nvPr/>
          </p:nvSpPr>
          <p:spPr>
            <a:xfrm>
              <a:off x="634339" y="7173687"/>
              <a:ext cx="3751270" cy="261610"/>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1100" dirty="0">
                  <a:solidFill>
                    <a:schemeClr val="bg1"/>
                  </a:solidFill>
                </a:rPr>
                <a:t>Complete Plant Simulation Model</a:t>
              </a:r>
            </a:p>
          </p:txBody>
        </p:sp>
        <p:sp>
          <p:nvSpPr>
            <p:cNvPr id="38" name="TextBox 37">
              <a:extLst>
                <a:ext uri="{FF2B5EF4-FFF2-40B4-BE49-F238E27FC236}">
                  <a16:creationId xmlns:a16="http://schemas.microsoft.com/office/drawing/2014/main" id="{C8AF8322-487D-1CA8-5DE4-00A18FB8FEAE}"/>
                </a:ext>
              </a:extLst>
            </p:cNvPr>
            <p:cNvSpPr txBox="1"/>
            <p:nvPr/>
          </p:nvSpPr>
          <p:spPr>
            <a:xfrm>
              <a:off x="646578" y="7368650"/>
              <a:ext cx="1711376"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RBD modelling</a:t>
              </a:r>
            </a:p>
          </p:txBody>
        </p:sp>
      </p:grpSp>
      <p:sp>
        <p:nvSpPr>
          <p:cNvPr id="14" name="TextBox 13">
            <a:extLst>
              <a:ext uri="{FF2B5EF4-FFF2-40B4-BE49-F238E27FC236}">
                <a16:creationId xmlns:a16="http://schemas.microsoft.com/office/drawing/2014/main" id="{7DA938A8-C329-E6F8-66C1-3916676C6168}"/>
              </a:ext>
            </a:extLst>
          </p:cNvPr>
          <p:cNvSpPr txBox="1"/>
          <p:nvPr/>
        </p:nvSpPr>
        <p:spPr>
          <a:xfrm>
            <a:off x="1972492" y="3123508"/>
            <a:ext cx="4456005" cy="1077218"/>
          </a:xfrm>
          <a:prstGeom prst="rect">
            <a:avLst/>
          </a:prstGeom>
          <a:noFill/>
        </p:spPr>
        <p:txBody>
          <a:bodyPr wrap="square">
            <a:spAutoFit/>
          </a:bodyPr>
          <a:lstStyle/>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Ideal for organisations where spare parts data is limited, inconsistent, or not yet reliable.</a:t>
            </a:r>
          </a:p>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Determines material criticality using structured criteria and applies this to set appropriate service levels.</a:t>
            </a:r>
          </a:p>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Leaves the organisation with an updated and improved material criticality profile that can be reused and refined over time.</a:t>
            </a:r>
            <a:endParaRPr lang="en-GB" sz="1000" dirty="0">
              <a:solidFill>
                <a:schemeClr val="bg1"/>
              </a:solidFill>
            </a:endParaRPr>
          </a:p>
        </p:txBody>
      </p:sp>
      <p:sp>
        <p:nvSpPr>
          <p:cNvPr id="21" name="TextBox 20">
            <a:extLst>
              <a:ext uri="{FF2B5EF4-FFF2-40B4-BE49-F238E27FC236}">
                <a16:creationId xmlns:a16="http://schemas.microsoft.com/office/drawing/2014/main" id="{91C99B21-CB27-6363-87F0-258664642EE8}"/>
              </a:ext>
            </a:extLst>
          </p:cNvPr>
          <p:cNvSpPr txBox="1"/>
          <p:nvPr/>
        </p:nvSpPr>
        <p:spPr>
          <a:xfrm>
            <a:off x="1972492" y="5258626"/>
            <a:ext cx="4456005" cy="1077218"/>
          </a:xfrm>
          <a:prstGeom prst="rect">
            <a:avLst/>
          </a:prstGeom>
          <a:noFill/>
        </p:spPr>
        <p:txBody>
          <a:bodyPr wrap="square">
            <a:spAutoFit/>
          </a:bodyPr>
          <a:lstStyle/>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Recommended for most organisations with sufficient spares movement history.</a:t>
            </a:r>
          </a:p>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err="1">
                <a:solidFill>
                  <a:schemeClr val="bg1"/>
                </a:solidFill>
              </a:rPr>
              <a:t>Optimises</a:t>
            </a:r>
            <a:r>
              <a:rPr lang="en-US" sz="900" dirty="0">
                <a:solidFill>
                  <a:schemeClr val="bg1"/>
                </a:solidFill>
              </a:rPr>
              <a:t> stock levels (reorder quantities and reorder levels) by optimizing the cost of holding spare parts vs. the cost of ordering it, while considering the probability and consequence of a stock-out.</a:t>
            </a:r>
          </a:p>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Distinctive feature: the consequence of a stock-out is explicitly modelled in monetary value, enabling objective, value-based optimisation.</a:t>
            </a:r>
            <a:endParaRPr lang="en-ZA" sz="900" dirty="0">
              <a:solidFill>
                <a:schemeClr val="bg1"/>
              </a:solidFill>
            </a:endParaRPr>
          </a:p>
        </p:txBody>
      </p:sp>
      <p:sp>
        <p:nvSpPr>
          <p:cNvPr id="42" name="TextBox 41">
            <a:extLst>
              <a:ext uri="{FF2B5EF4-FFF2-40B4-BE49-F238E27FC236}">
                <a16:creationId xmlns:a16="http://schemas.microsoft.com/office/drawing/2014/main" id="{89A18451-1EB9-AACD-9B62-CFB7E33B3434}"/>
              </a:ext>
            </a:extLst>
          </p:cNvPr>
          <p:cNvSpPr txBox="1"/>
          <p:nvPr/>
        </p:nvSpPr>
        <p:spPr>
          <a:xfrm>
            <a:off x="1972492" y="7223632"/>
            <a:ext cx="4456005" cy="1215717"/>
          </a:xfrm>
          <a:prstGeom prst="rect">
            <a:avLst/>
          </a:prstGeom>
          <a:noFill/>
        </p:spPr>
        <p:txBody>
          <a:bodyPr wrap="square">
            <a:spAutoFit/>
          </a:bodyPr>
          <a:lstStyle/>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Best suited for complex systems or new plants where high accuracy is required, and where modelling scope can justify the effort.</a:t>
            </a:r>
          </a:p>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Arguably the most accurate optimisation method, but also the most expensive option if applied solely for spare parts optimisation.</a:t>
            </a:r>
          </a:p>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Where RBD modelling is already used for reliability analysis and maintenance plans are modelled, the spare parts requirement becomes a natural and valuable outcome of the modelling exercise.</a:t>
            </a:r>
            <a:endParaRPr lang="en-ZA" sz="900" dirty="0">
              <a:solidFill>
                <a:schemeClr val="bg1"/>
              </a:solidFill>
            </a:endParaRPr>
          </a:p>
        </p:txBody>
      </p:sp>
      <p:pic>
        <p:nvPicPr>
          <p:cNvPr id="48" name="Picture 47">
            <a:extLst>
              <a:ext uri="{FF2B5EF4-FFF2-40B4-BE49-F238E27FC236}">
                <a16:creationId xmlns:a16="http://schemas.microsoft.com/office/drawing/2014/main" id="{E91CA3F5-ABBE-E6E6-5618-FA5C1BA6FAFB}"/>
              </a:ext>
            </a:extLst>
          </p:cNvPr>
          <p:cNvPicPr>
            <a:picLocks noChangeAspect="1"/>
          </p:cNvPicPr>
          <p:nvPr/>
        </p:nvPicPr>
        <p:blipFill>
          <a:blip r:embed="rId2"/>
          <a:stretch>
            <a:fillRect/>
          </a:stretch>
        </p:blipFill>
        <p:spPr>
          <a:xfrm>
            <a:off x="645770" y="3229628"/>
            <a:ext cx="1042928" cy="1044000"/>
          </a:xfrm>
          <a:prstGeom prst="rect">
            <a:avLst/>
          </a:prstGeom>
        </p:spPr>
      </p:pic>
      <p:pic>
        <p:nvPicPr>
          <p:cNvPr id="49" name="Picture 48">
            <a:extLst>
              <a:ext uri="{FF2B5EF4-FFF2-40B4-BE49-F238E27FC236}">
                <a16:creationId xmlns:a16="http://schemas.microsoft.com/office/drawing/2014/main" id="{B6F6A020-568B-2A0A-9F42-8F57CCBFE249}"/>
              </a:ext>
            </a:extLst>
          </p:cNvPr>
          <p:cNvPicPr preferRelativeResize="0">
            <a:picLocks noChangeAspect="1"/>
          </p:cNvPicPr>
          <p:nvPr/>
        </p:nvPicPr>
        <p:blipFill>
          <a:blip r:embed="rId3"/>
          <a:stretch>
            <a:fillRect/>
          </a:stretch>
        </p:blipFill>
        <p:spPr>
          <a:xfrm>
            <a:off x="645770" y="5222328"/>
            <a:ext cx="1152000" cy="1152000"/>
          </a:xfrm>
          <a:prstGeom prst="rect">
            <a:avLst/>
          </a:prstGeom>
        </p:spPr>
      </p:pic>
      <p:pic>
        <p:nvPicPr>
          <p:cNvPr id="51" name="Picture 50">
            <a:extLst>
              <a:ext uri="{FF2B5EF4-FFF2-40B4-BE49-F238E27FC236}">
                <a16:creationId xmlns:a16="http://schemas.microsoft.com/office/drawing/2014/main" id="{4DFA4EE3-20D0-9CA9-021E-B837E2E33DF7}"/>
              </a:ext>
            </a:extLst>
          </p:cNvPr>
          <p:cNvPicPr>
            <a:picLocks noChangeAspect="1"/>
          </p:cNvPicPr>
          <p:nvPr/>
        </p:nvPicPr>
        <p:blipFill>
          <a:blip r:embed="rId4"/>
          <a:stretch>
            <a:fillRect/>
          </a:stretch>
        </p:blipFill>
        <p:spPr>
          <a:xfrm>
            <a:off x="617444" y="7261584"/>
            <a:ext cx="1152000" cy="1152000"/>
          </a:xfrm>
          <a:prstGeom prst="rect">
            <a:avLst/>
          </a:prstGeom>
        </p:spPr>
      </p:pic>
      <p:sp>
        <p:nvSpPr>
          <p:cNvPr id="8" name="Rectangle 7">
            <a:extLst>
              <a:ext uri="{FF2B5EF4-FFF2-40B4-BE49-F238E27FC236}">
                <a16:creationId xmlns:a16="http://schemas.microsoft.com/office/drawing/2014/main" id="{0C7698AC-329D-CC15-A415-4EF9139213FC}"/>
              </a:ext>
            </a:extLst>
          </p:cNvPr>
          <p:cNvSpPr/>
          <p:nvPr/>
        </p:nvSpPr>
        <p:spPr>
          <a:xfrm>
            <a:off x="331199" y="8703603"/>
            <a:ext cx="6182970" cy="447286"/>
          </a:xfrm>
          <a:prstGeom prst="rect">
            <a:avLst/>
          </a:prstGeom>
          <a:solidFill>
            <a:schemeClr val="accent5">
              <a:alpha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6234">
              <a:spcAft>
                <a:spcPts val="300"/>
              </a:spcAft>
            </a:pPr>
            <a:endParaRPr lang="en-ZA" sz="900" dirty="0">
              <a:solidFill>
                <a:schemeClr val="bg1"/>
              </a:solidFill>
            </a:endParaRPr>
          </a:p>
        </p:txBody>
      </p:sp>
      <p:sp>
        <p:nvSpPr>
          <p:cNvPr id="10" name="TextBox 9">
            <a:extLst>
              <a:ext uri="{FF2B5EF4-FFF2-40B4-BE49-F238E27FC236}">
                <a16:creationId xmlns:a16="http://schemas.microsoft.com/office/drawing/2014/main" id="{2E6697C1-4D1A-694F-BBEF-095961D87AD2}"/>
              </a:ext>
            </a:extLst>
          </p:cNvPr>
          <p:cNvSpPr txBox="1"/>
          <p:nvPr/>
        </p:nvSpPr>
        <p:spPr>
          <a:xfrm>
            <a:off x="1167234" y="8689224"/>
            <a:ext cx="4632469" cy="461665"/>
          </a:xfrm>
          <a:prstGeom prst="rect">
            <a:avLst/>
          </a:prstGeom>
        </p:spPr>
        <p:txBody>
          <a:bodyPr vert="horz" wrap="square" lIns="90000" tIns="45720" rIns="90000" bIns="45720" rtlCol="0">
            <a:spAutoFit/>
          </a:bodyPr>
          <a:lstStyle/>
          <a:p>
            <a:pPr marL="14700" algn="ctr" defTabSz="540000">
              <a:spcAft>
                <a:spcPts val="600"/>
              </a:spcAft>
              <a:buClr>
                <a:schemeClr val="tx1"/>
              </a:buClr>
              <a:buSzPct val="90000"/>
              <a:tabLst>
                <a:tab pos="180000" algn="l"/>
              </a:tabLst>
            </a:pPr>
            <a:r>
              <a:rPr lang="en-ZA" sz="1200" b="1" dirty="0">
                <a:solidFill>
                  <a:schemeClr val="bg1"/>
                </a:solidFill>
              </a:rPr>
              <a:t>Each solution is data-driven, with models becoming increasingly scientific and accurate.</a:t>
            </a:r>
          </a:p>
        </p:txBody>
      </p:sp>
      <p:sp>
        <p:nvSpPr>
          <p:cNvPr id="12" name="TextBox 11">
            <a:extLst>
              <a:ext uri="{FF2B5EF4-FFF2-40B4-BE49-F238E27FC236}">
                <a16:creationId xmlns:a16="http://schemas.microsoft.com/office/drawing/2014/main" id="{D2B457C3-0A39-55EB-428C-683753E6CB47}"/>
              </a:ext>
            </a:extLst>
          </p:cNvPr>
          <p:cNvSpPr txBox="1"/>
          <p:nvPr/>
        </p:nvSpPr>
        <p:spPr>
          <a:xfrm>
            <a:off x="646578" y="2812013"/>
            <a:ext cx="1711376"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Criticality-based service levels</a:t>
            </a:r>
          </a:p>
        </p:txBody>
      </p:sp>
    </p:spTree>
    <p:extLst>
      <p:ext uri="{BB962C8B-B14F-4D97-AF65-F5344CB8AC3E}">
        <p14:creationId xmlns:p14="http://schemas.microsoft.com/office/powerpoint/2010/main" val="1897446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21A21-553F-C658-808D-768D67B0937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9CCBC82-E557-D622-FD19-3C63A6A31D1D}"/>
              </a:ext>
            </a:extLst>
          </p:cNvPr>
          <p:cNvSpPr/>
          <p:nvPr/>
        </p:nvSpPr>
        <p:spPr>
          <a:xfrm>
            <a:off x="3693692" y="2654821"/>
            <a:ext cx="2922452" cy="2852738"/>
          </a:xfrm>
          <a:prstGeom prst="rect">
            <a:avLst/>
          </a:prstGeom>
          <a:solidFill>
            <a:schemeClr val="bg1">
              <a:lumMod val="9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7" name="Text Placeholder 6">
            <a:extLst>
              <a:ext uri="{FF2B5EF4-FFF2-40B4-BE49-F238E27FC236}">
                <a16:creationId xmlns:a16="http://schemas.microsoft.com/office/drawing/2014/main" id="{9C2A4851-626C-7A22-55A5-66F38E6C844C}"/>
              </a:ext>
            </a:extLst>
          </p:cNvPr>
          <p:cNvSpPr>
            <a:spLocks noGrp="1"/>
          </p:cNvSpPr>
          <p:nvPr>
            <p:ph sz="quarter" idx="18"/>
          </p:nvPr>
        </p:nvSpPr>
        <p:spPr>
          <a:xfrm>
            <a:off x="3721523" y="5651105"/>
            <a:ext cx="2950282" cy="299684"/>
          </a:xfrm>
        </p:spPr>
        <p:txBody>
          <a:bodyPr/>
          <a:lstStyle/>
          <a:p>
            <a:r>
              <a:rPr lang="en-ZA" sz="1200" b="1" dirty="0">
                <a:solidFill>
                  <a:schemeClr val="accent5"/>
                </a:solidFill>
              </a:rPr>
              <a:t>Key features</a:t>
            </a:r>
          </a:p>
        </p:txBody>
      </p:sp>
      <p:sp>
        <p:nvSpPr>
          <p:cNvPr id="8" name="Text Placeholder 7">
            <a:extLst>
              <a:ext uri="{FF2B5EF4-FFF2-40B4-BE49-F238E27FC236}">
                <a16:creationId xmlns:a16="http://schemas.microsoft.com/office/drawing/2014/main" id="{B31111BE-C38B-AC76-C025-0ADE69C40DFB}"/>
              </a:ext>
            </a:extLst>
          </p:cNvPr>
          <p:cNvSpPr>
            <a:spLocks noGrp="1"/>
          </p:cNvSpPr>
          <p:nvPr>
            <p:ph sz="quarter" idx="19"/>
          </p:nvPr>
        </p:nvSpPr>
        <p:spPr>
          <a:xfrm>
            <a:off x="3749354" y="6022800"/>
            <a:ext cx="2922451" cy="3387013"/>
          </a:xfrm>
        </p:spPr>
        <p:txBody>
          <a:bodyPr/>
          <a:lstStyle/>
          <a:p>
            <a:pPr marL="176227" indent="-171450">
              <a:buFont typeface="Arial" panose="020B0604020202020204" pitchFamily="34" charset="0"/>
              <a:buChar char="•"/>
            </a:pPr>
            <a:r>
              <a:rPr lang="en-US" sz="1050" dirty="0"/>
              <a:t>Optimum min–max levels set by </a:t>
            </a:r>
            <a:r>
              <a:rPr lang="en-US" sz="1050" dirty="0" err="1"/>
              <a:t>optimising</a:t>
            </a:r>
            <a:r>
              <a:rPr lang="en-US" sz="1050" dirty="0"/>
              <a:t> holding cost versus stock-out cost and consequence.</a:t>
            </a:r>
          </a:p>
          <a:p>
            <a:pPr marL="176227" indent="-171450">
              <a:buFont typeface="Arial" panose="020B0604020202020204" pitchFamily="34" charset="0"/>
              <a:buChar char="•"/>
            </a:pPr>
            <a:r>
              <a:rPr lang="en-US" sz="1050" dirty="0"/>
              <a:t>Demand forecasting with anomaly and peak filtering to improve signal quality.</a:t>
            </a:r>
          </a:p>
          <a:p>
            <a:pPr marL="176227" indent="-171450">
              <a:buFont typeface="Arial" panose="020B0604020202020204" pitchFamily="34" charset="0"/>
              <a:buChar char="•"/>
            </a:pPr>
            <a:r>
              <a:rPr lang="en-US" sz="1050" dirty="0"/>
              <a:t>Lead-time verification using actual lead-time performance.</a:t>
            </a:r>
          </a:p>
          <a:p>
            <a:pPr marL="176227" indent="-171450">
              <a:buFont typeface="Arial" panose="020B0604020202020204" pitchFamily="34" charset="0"/>
              <a:buChar char="•"/>
            </a:pPr>
            <a:r>
              <a:rPr lang="en-US" sz="1050" dirty="0"/>
              <a:t>Scenario simulation to test optimum policies and quantify worst-case stock-out consequences.</a:t>
            </a:r>
          </a:p>
          <a:p>
            <a:pPr marL="176227" indent="-171450">
              <a:buFont typeface="Arial" panose="020B0604020202020204" pitchFamily="34" charset="0"/>
              <a:buChar char="•"/>
            </a:pPr>
            <a:r>
              <a:rPr lang="en-US" sz="1050" dirty="0"/>
              <a:t>Exception management with “Top 10” purchase order review to prevent high-impact errors.</a:t>
            </a:r>
          </a:p>
          <a:p>
            <a:pPr marL="176227" indent="-171450">
              <a:buFont typeface="Arial" panose="020B0604020202020204" pitchFamily="34" charset="0"/>
              <a:buChar char="•"/>
            </a:pPr>
            <a:r>
              <a:rPr lang="en-US" sz="1050" dirty="0"/>
              <a:t>Identification of the top “x” optimisation opportunities for ongoing review and improvement.</a:t>
            </a:r>
          </a:p>
          <a:p>
            <a:pPr marL="176227" indent="-171450">
              <a:buFont typeface="Arial" panose="020B0604020202020204" pitchFamily="34" charset="0"/>
              <a:buChar char="•"/>
            </a:pPr>
            <a:r>
              <a:rPr lang="en-US" sz="1050" dirty="0"/>
              <a:t>Quantifies new optimisation opportunities and demonstrates the financial impact if implemented.</a:t>
            </a:r>
          </a:p>
        </p:txBody>
      </p:sp>
      <p:sp>
        <p:nvSpPr>
          <p:cNvPr id="4" name="Text Placeholder 3">
            <a:extLst>
              <a:ext uri="{FF2B5EF4-FFF2-40B4-BE49-F238E27FC236}">
                <a16:creationId xmlns:a16="http://schemas.microsoft.com/office/drawing/2014/main" id="{40617458-6FF0-4CF7-B5F0-A354E3BCEFC8}"/>
              </a:ext>
            </a:extLst>
          </p:cNvPr>
          <p:cNvSpPr>
            <a:spLocks noGrp="1"/>
          </p:cNvSpPr>
          <p:nvPr>
            <p:ph type="body" sz="quarter" idx="16"/>
          </p:nvPr>
        </p:nvSpPr>
        <p:spPr>
          <a:xfrm>
            <a:off x="329895" y="1605587"/>
            <a:ext cx="6098200" cy="1112737"/>
          </a:xfrm>
        </p:spPr>
        <p:txBody>
          <a:bodyPr/>
          <a:lstStyle/>
          <a:p>
            <a:r>
              <a:rPr lang="en-US" sz="1100" b="0" dirty="0">
                <a:solidFill>
                  <a:schemeClr val="tx1"/>
                </a:solidFill>
              </a:rPr>
              <a:t>The </a:t>
            </a:r>
            <a:r>
              <a:rPr lang="en-US" sz="1100" dirty="0">
                <a:solidFill>
                  <a:schemeClr val="tx1"/>
                </a:solidFill>
              </a:rPr>
              <a:t>Value-based Model </a:t>
            </a:r>
            <a:r>
              <a:rPr lang="en-US" sz="1100" b="0" dirty="0">
                <a:solidFill>
                  <a:schemeClr val="tx1"/>
                </a:solidFill>
              </a:rPr>
              <a:t>aligns engineering and finance by scientifically </a:t>
            </a:r>
            <a:r>
              <a:rPr lang="en-ZA" sz="1100" b="0" dirty="0">
                <a:solidFill>
                  <a:schemeClr val="tx1"/>
                </a:solidFill>
              </a:rPr>
              <a:t>optimising spare parts parameters and the resulting service levels</a:t>
            </a:r>
            <a:r>
              <a:rPr lang="en-US" sz="1100" b="0" dirty="0">
                <a:solidFill>
                  <a:schemeClr val="tx1"/>
                </a:solidFill>
              </a:rPr>
              <a:t> based on value. It does this by </a:t>
            </a:r>
            <a:r>
              <a:rPr lang="en-US" sz="1100" b="0" dirty="0" err="1">
                <a:solidFill>
                  <a:schemeClr val="tx1"/>
                </a:solidFill>
              </a:rPr>
              <a:t>optimising</a:t>
            </a:r>
            <a:r>
              <a:rPr lang="en-US" sz="1100" b="0" dirty="0">
                <a:solidFill>
                  <a:schemeClr val="tx1"/>
                </a:solidFill>
              </a:rPr>
              <a:t> stock levels (reorder quantities and reorder levels) by </a:t>
            </a:r>
            <a:r>
              <a:rPr lang="en-US" sz="1100" b="0" dirty="0" err="1">
                <a:solidFill>
                  <a:schemeClr val="tx1"/>
                </a:solidFill>
              </a:rPr>
              <a:t>optimising</a:t>
            </a:r>
            <a:r>
              <a:rPr lang="en-US" sz="1100" b="0" dirty="0">
                <a:solidFill>
                  <a:schemeClr val="tx1"/>
                </a:solidFill>
              </a:rPr>
              <a:t> the cost of holding spare parts vs. the cost of ordering them, while considering the probability and consequence of a stock-out.  The approach applies consistently across the spare parts portfolio, including non-movers, operational spare parts, and consumables.</a:t>
            </a:r>
            <a:endParaRPr lang="en-ZA" sz="1100" b="0" dirty="0">
              <a:solidFill>
                <a:schemeClr val="tx1"/>
              </a:solidFill>
            </a:endParaRPr>
          </a:p>
        </p:txBody>
      </p:sp>
      <p:sp>
        <p:nvSpPr>
          <p:cNvPr id="5" name="Text Placeholder 4">
            <a:extLst>
              <a:ext uri="{FF2B5EF4-FFF2-40B4-BE49-F238E27FC236}">
                <a16:creationId xmlns:a16="http://schemas.microsoft.com/office/drawing/2014/main" id="{561AE694-4AD2-29E6-8ACF-BEDBBF313D5E}"/>
              </a:ext>
            </a:extLst>
          </p:cNvPr>
          <p:cNvSpPr>
            <a:spLocks noGrp="1"/>
          </p:cNvSpPr>
          <p:nvPr>
            <p:ph type="body" sz="quarter" idx="20"/>
          </p:nvPr>
        </p:nvSpPr>
        <p:spPr>
          <a:xfrm>
            <a:off x="3693693" y="2718614"/>
            <a:ext cx="2922451" cy="302096"/>
          </a:xfrm>
        </p:spPr>
        <p:txBody>
          <a:bodyPr/>
          <a:lstStyle/>
          <a:p>
            <a:pPr marL="4777" indent="0">
              <a:buNone/>
            </a:pPr>
            <a:r>
              <a:rPr lang="en-ZA" sz="1200" b="1" dirty="0">
                <a:solidFill>
                  <a:schemeClr val="accent5"/>
                </a:solidFill>
              </a:rPr>
              <a:t>Concern addressed</a:t>
            </a:r>
          </a:p>
        </p:txBody>
      </p:sp>
      <p:sp>
        <p:nvSpPr>
          <p:cNvPr id="2" name="Title 1">
            <a:extLst>
              <a:ext uri="{FF2B5EF4-FFF2-40B4-BE49-F238E27FC236}">
                <a16:creationId xmlns:a16="http://schemas.microsoft.com/office/drawing/2014/main" id="{D0FB18C4-8287-F2C7-5964-0CA6D157A915}"/>
              </a:ext>
            </a:extLst>
          </p:cNvPr>
          <p:cNvSpPr>
            <a:spLocks noGrp="1"/>
          </p:cNvSpPr>
          <p:nvPr>
            <p:ph type="ctrTitle"/>
          </p:nvPr>
        </p:nvSpPr>
        <p:spPr>
          <a:xfrm>
            <a:off x="331200" y="242914"/>
            <a:ext cx="3362492" cy="554628"/>
          </a:xfrm>
        </p:spPr>
        <p:txBody>
          <a:bodyPr/>
          <a:lstStyle/>
          <a:p>
            <a:r>
              <a:rPr lang="en-US" dirty="0"/>
              <a:t>Unlocking Value through Smarter Stock Level Optimisation</a:t>
            </a:r>
            <a:endParaRPr lang="en-ZA" dirty="0"/>
          </a:p>
        </p:txBody>
      </p:sp>
      <p:sp>
        <p:nvSpPr>
          <p:cNvPr id="3" name="Subtitle 2">
            <a:extLst>
              <a:ext uri="{FF2B5EF4-FFF2-40B4-BE49-F238E27FC236}">
                <a16:creationId xmlns:a16="http://schemas.microsoft.com/office/drawing/2014/main" id="{FE771304-851E-A30C-9EE8-6F02E325E060}"/>
              </a:ext>
            </a:extLst>
          </p:cNvPr>
          <p:cNvSpPr>
            <a:spLocks noGrp="1"/>
          </p:cNvSpPr>
          <p:nvPr>
            <p:ph type="subTitle" idx="1"/>
          </p:nvPr>
        </p:nvSpPr>
        <p:spPr>
          <a:xfrm>
            <a:off x="331199" y="840426"/>
            <a:ext cx="4496523" cy="525600"/>
          </a:xfrm>
        </p:spPr>
        <p:txBody>
          <a:bodyPr/>
          <a:lstStyle/>
          <a:p>
            <a:r>
              <a:rPr lang="en-US" sz="1400" b="1" dirty="0"/>
              <a:t>The Value-based Model </a:t>
            </a:r>
            <a:r>
              <a:rPr lang="en-US" sz="1400" dirty="0"/>
              <a:t>– an optimum solution, based on value, aligning engineering and finance.</a:t>
            </a:r>
            <a:endParaRPr lang="en-ZA" sz="1400" dirty="0"/>
          </a:p>
        </p:txBody>
      </p:sp>
      <p:sp>
        <p:nvSpPr>
          <p:cNvPr id="6" name="Text Placeholder 5">
            <a:extLst>
              <a:ext uri="{FF2B5EF4-FFF2-40B4-BE49-F238E27FC236}">
                <a16:creationId xmlns:a16="http://schemas.microsoft.com/office/drawing/2014/main" id="{91F36E62-6F8E-3927-E95B-156B5D6ABABD}"/>
              </a:ext>
            </a:extLst>
          </p:cNvPr>
          <p:cNvSpPr>
            <a:spLocks noGrp="1"/>
          </p:cNvSpPr>
          <p:nvPr>
            <p:ph type="body" sz="quarter" idx="4294967295"/>
          </p:nvPr>
        </p:nvSpPr>
        <p:spPr>
          <a:xfrm>
            <a:off x="3721523" y="3046633"/>
            <a:ext cx="2799927" cy="2496075"/>
          </a:xfrm>
        </p:spPr>
        <p:txBody>
          <a:bodyPr/>
          <a:lstStyle/>
          <a:p>
            <a:r>
              <a:rPr lang="en-US" dirty="0"/>
              <a:t>Finance and Operations clash over appropriate or, better yet, optimal stock levels.  Are MRO spare parts levels sufficient to prevent costly downtime, or too high and simply tying up valuable capital?</a:t>
            </a:r>
          </a:p>
          <a:p>
            <a:r>
              <a:rPr lang="en-US" dirty="0"/>
              <a:t>Addressing obsolescent stock, but better even, creating the mechanism to identify it sustainably.</a:t>
            </a:r>
          </a:p>
          <a:p>
            <a:r>
              <a:rPr lang="en-US" dirty="0"/>
              <a:t>The risk of losing institutional knowledge when staff members leave or retire.</a:t>
            </a:r>
          </a:p>
          <a:p>
            <a:r>
              <a:rPr lang="en-US" dirty="0"/>
              <a:t>Emergency purchases and airfreight inflate costs.</a:t>
            </a:r>
          </a:p>
          <a:p>
            <a:r>
              <a:rPr lang="en-US" dirty="0"/>
              <a:t>Stores are packed with items, but the availability of the right spare part is still poor.</a:t>
            </a:r>
            <a:endParaRPr lang="en-ZA" dirty="0"/>
          </a:p>
        </p:txBody>
      </p:sp>
      <p:sp>
        <p:nvSpPr>
          <p:cNvPr id="9" name="Text Placeholder 8">
            <a:extLst>
              <a:ext uri="{FF2B5EF4-FFF2-40B4-BE49-F238E27FC236}">
                <a16:creationId xmlns:a16="http://schemas.microsoft.com/office/drawing/2014/main" id="{C8DA6D4B-4699-BC30-BFB9-48A552ECB7B4}"/>
              </a:ext>
            </a:extLst>
          </p:cNvPr>
          <p:cNvSpPr>
            <a:spLocks noGrp="1"/>
          </p:cNvSpPr>
          <p:nvPr>
            <p:ph type="body" sz="quarter" idx="4294967295"/>
          </p:nvPr>
        </p:nvSpPr>
        <p:spPr>
          <a:xfrm>
            <a:off x="221193" y="2718614"/>
            <a:ext cx="3765550" cy="304800"/>
          </a:xfrm>
        </p:spPr>
        <p:txBody>
          <a:bodyPr/>
          <a:lstStyle/>
          <a:p>
            <a:pPr marL="4777" indent="0">
              <a:buNone/>
            </a:pPr>
            <a:r>
              <a:rPr lang="en-ZA" sz="1200" b="1" dirty="0">
                <a:solidFill>
                  <a:schemeClr val="accent5"/>
                </a:solidFill>
              </a:rPr>
              <a:t>Value</a:t>
            </a:r>
          </a:p>
        </p:txBody>
      </p:sp>
      <p:sp>
        <p:nvSpPr>
          <p:cNvPr id="10" name="Text Placeholder 9">
            <a:extLst>
              <a:ext uri="{FF2B5EF4-FFF2-40B4-BE49-F238E27FC236}">
                <a16:creationId xmlns:a16="http://schemas.microsoft.com/office/drawing/2014/main" id="{4D681600-B943-C1D6-684E-F8C46FB62DB5}"/>
              </a:ext>
            </a:extLst>
          </p:cNvPr>
          <p:cNvSpPr>
            <a:spLocks noGrp="1"/>
          </p:cNvSpPr>
          <p:nvPr>
            <p:ph type="body" sz="quarter" idx="4294967295"/>
          </p:nvPr>
        </p:nvSpPr>
        <p:spPr>
          <a:xfrm>
            <a:off x="269489" y="3028201"/>
            <a:ext cx="3069135" cy="3505993"/>
          </a:xfrm>
        </p:spPr>
        <p:txBody>
          <a:bodyPr/>
          <a:lstStyle/>
          <a:p>
            <a:r>
              <a:rPr lang="en-US" dirty="0"/>
              <a:t>Recommended maximum and reorder points based on value, enabling Engineering and Finance to agree that stock levels are truly optimal.</a:t>
            </a:r>
          </a:p>
          <a:p>
            <a:r>
              <a:rPr lang="en-US" dirty="0"/>
              <a:t>Implementation of this solution generally delivers an internal rate of return (IRR) &gt; 34% with minimal changes, implemented, while it jumps to 140% and higher if all the key recommendations are implemented.</a:t>
            </a:r>
          </a:p>
          <a:p>
            <a:r>
              <a:rPr lang="en-US" dirty="0"/>
              <a:t>More than optimised stock levels: clients gain insight into operational vulnerability and exposure across the plant.</a:t>
            </a:r>
          </a:p>
          <a:p>
            <a:r>
              <a:rPr lang="en-US" dirty="0"/>
              <a:t>Improved accuracy and confidence in lead-time values, based on verification against actual performance.</a:t>
            </a:r>
          </a:p>
          <a:p>
            <a:r>
              <a:rPr lang="en-US" dirty="0"/>
              <a:t>Obsolete spare parts are identified when mapping the consequences of a stockout.</a:t>
            </a:r>
          </a:p>
          <a:p>
            <a:r>
              <a:rPr lang="en-US" dirty="0" err="1"/>
              <a:t>Institutionalises</a:t>
            </a:r>
            <a:r>
              <a:rPr lang="en-US" dirty="0"/>
              <a:t> tacit knowledge by formally linking equipment to spare parts, enabling faster response to emergency requests and reducing dependency on individual experience.</a:t>
            </a:r>
            <a:endParaRPr lang="en-ZA" dirty="0"/>
          </a:p>
        </p:txBody>
      </p:sp>
      <p:grpSp>
        <p:nvGrpSpPr>
          <p:cNvPr id="19" name="Group 18">
            <a:extLst>
              <a:ext uri="{FF2B5EF4-FFF2-40B4-BE49-F238E27FC236}">
                <a16:creationId xmlns:a16="http://schemas.microsoft.com/office/drawing/2014/main" id="{07AF36EB-49D7-41C3-EE9A-B402BEF492B1}"/>
              </a:ext>
            </a:extLst>
          </p:cNvPr>
          <p:cNvGrpSpPr/>
          <p:nvPr/>
        </p:nvGrpSpPr>
        <p:grpSpPr>
          <a:xfrm>
            <a:off x="333283" y="7107200"/>
            <a:ext cx="3281787" cy="1783719"/>
            <a:chOff x="2506468" y="7850108"/>
            <a:chExt cx="3982892" cy="1650591"/>
          </a:xfrm>
        </p:grpSpPr>
        <p:sp>
          <p:nvSpPr>
            <p:cNvPr id="20" name="Rectangle 19">
              <a:extLst>
                <a:ext uri="{FF2B5EF4-FFF2-40B4-BE49-F238E27FC236}">
                  <a16:creationId xmlns:a16="http://schemas.microsoft.com/office/drawing/2014/main" id="{1D692A57-0E9C-19A5-86F4-0EE0F02E54B5}"/>
                </a:ext>
              </a:extLst>
            </p:cNvPr>
            <p:cNvSpPr/>
            <p:nvPr/>
          </p:nvSpPr>
          <p:spPr>
            <a:xfrm>
              <a:off x="2512011" y="8084336"/>
              <a:ext cx="3955948" cy="1416363"/>
            </a:xfrm>
            <a:prstGeom prst="rect">
              <a:avLst/>
            </a:prstGeom>
            <a:solidFill>
              <a:schemeClr val="bg1"/>
            </a:solidFill>
            <a:ln>
              <a:solidFill>
                <a:schemeClr val="tx2"/>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21" name="Rectangle: Top Corners Rounded 20">
              <a:extLst>
                <a:ext uri="{FF2B5EF4-FFF2-40B4-BE49-F238E27FC236}">
                  <a16:creationId xmlns:a16="http://schemas.microsoft.com/office/drawing/2014/main" id="{54585362-C925-A566-24D0-2AB78144E0A7}"/>
                </a:ext>
              </a:extLst>
            </p:cNvPr>
            <p:cNvSpPr/>
            <p:nvPr/>
          </p:nvSpPr>
          <p:spPr>
            <a:xfrm>
              <a:off x="2512011" y="7850108"/>
              <a:ext cx="3977349" cy="226529"/>
            </a:xfrm>
            <a:prstGeom prst="round2Same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1100" dirty="0">
                  <a:solidFill>
                    <a:schemeClr val="bg1"/>
                  </a:solidFill>
                </a:rPr>
                <a:t>     Spare Parts Optimisation Model</a:t>
              </a:r>
            </a:p>
          </p:txBody>
        </p:sp>
        <p:sp>
          <p:nvSpPr>
            <p:cNvPr id="22" name="Rectangle 21">
              <a:extLst>
                <a:ext uri="{FF2B5EF4-FFF2-40B4-BE49-F238E27FC236}">
                  <a16:creationId xmlns:a16="http://schemas.microsoft.com/office/drawing/2014/main" id="{7B45F52E-6F8E-5DBE-60AD-8DAE2CFD71F2}"/>
                </a:ext>
              </a:extLst>
            </p:cNvPr>
            <p:cNvSpPr/>
            <p:nvPr/>
          </p:nvSpPr>
          <p:spPr>
            <a:xfrm>
              <a:off x="2506468" y="7851287"/>
              <a:ext cx="311727" cy="225235"/>
            </a:xfrm>
            <a:prstGeom prst="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219075" algn="ctr" defTabSz="612000">
                <a:lnSpc>
                  <a:spcPct val="100000"/>
                </a:lnSpc>
                <a:spcAft>
                  <a:spcPts val="600"/>
                </a:spcAft>
                <a:buClr>
                  <a:schemeClr val="bg1"/>
                </a:buClr>
                <a:buSzPct val="80000"/>
                <a:buFont typeface="Arial" panose="020B0604020202020204" pitchFamily="34" charset="0"/>
                <a:buNone/>
                <a:tabLst>
                  <a:tab pos="180000" algn="l"/>
                </a:tabLst>
              </a:pPr>
              <a:r>
                <a:rPr lang="en-ZA" sz="1400" dirty="0">
                  <a:solidFill>
                    <a:schemeClr val="accent5"/>
                  </a:solidFill>
                </a:rPr>
                <a:t>B</a:t>
              </a:r>
              <a:endParaRPr lang="en-ZA" sz="2000" dirty="0">
                <a:solidFill>
                  <a:schemeClr val="accent5"/>
                </a:solidFill>
              </a:endParaRPr>
            </a:p>
          </p:txBody>
        </p:sp>
      </p:grpSp>
      <p:sp>
        <p:nvSpPr>
          <p:cNvPr id="29" name="Rectangle: Top Corners Rounded 28">
            <a:extLst>
              <a:ext uri="{FF2B5EF4-FFF2-40B4-BE49-F238E27FC236}">
                <a16:creationId xmlns:a16="http://schemas.microsoft.com/office/drawing/2014/main" id="{D8E85903-A458-5287-2268-389EEB63A404}"/>
              </a:ext>
            </a:extLst>
          </p:cNvPr>
          <p:cNvSpPr/>
          <p:nvPr/>
        </p:nvSpPr>
        <p:spPr>
          <a:xfrm>
            <a:off x="339421" y="6839286"/>
            <a:ext cx="3275841" cy="243401"/>
          </a:xfrm>
          <a:prstGeom prst="round2Same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defTabSz="612000">
              <a:lnSpc>
                <a:spcPct val="100000"/>
              </a:lnSpc>
              <a:spcAft>
                <a:spcPts val="600"/>
              </a:spcAft>
              <a:buClr>
                <a:schemeClr val="bg1"/>
              </a:buClr>
              <a:buSzPct val="80000"/>
              <a:buFont typeface="Arial" panose="020B0604020202020204" pitchFamily="34" charset="0"/>
              <a:buNone/>
              <a:tabLst>
                <a:tab pos="180000" algn="l"/>
              </a:tabLst>
            </a:pPr>
            <a:r>
              <a:rPr lang="en-ZA" sz="1100" dirty="0">
                <a:solidFill>
                  <a:schemeClr val="bg1"/>
                </a:solidFill>
              </a:rPr>
              <a:t>     Demand Prediction Model</a:t>
            </a:r>
          </a:p>
        </p:txBody>
      </p:sp>
      <p:pic>
        <p:nvPicPr>
          <p:cNvPr id="30" name="Picture 29">
            <a:extLst>
              <a:ext uri="{FF2B5EF4-FFF2-40B4-BE49-F238E27FC236}">
                <a16:creationId xmlns:a16="http://schemas.microsoft.com/office/drawing/2014/main" id="{F8593AD4-BDCA-E88C-B46D-54104B9E0F08}"/>
              </a:ext>
            </a:extLst>
          </p:cNvPr>
          <p:cNvPicPr>
            <a:picLocks noChangeAspect="1"/>
          </p:cNvPicPr>
          <p:nvPr/>
        </p:nvPicPr>
        <p:blipFill>
          <a:blip r:embed="rId2"/>
          <a:stretch>
            <a:fillRect/>
          </a:stretch>
        </p:blipFill>
        <p:spPr>
          <a:xfrm>
            <a:off x="380302" y="7778852"/>
            <a:ext cx="1467411" cy="921869"/>
          </a:xfrm>
          <a:prstGeom prst="rect">
            <a:avLst/>
          </a:prstGeom>
        </p:spPr>
      </p:pic>
      <p:pic>
        <p:nvPicPr>
          <p:cNvPr id="31" name="Picture 30">
            <a:extLst>
              <a:ext uri="{FF2B5EF4-FFF2-40B4-BE49-F238E27FC236}">
                <a16:creationId xmlns:a16="http://schemas.microsoft.com/office/drawing/2014/main" id="{ECB3F023-1EFA-B548-C750-0771D64AF4E5}"/>
              </a:ext>
            </a:extLst>
          </p:cNvPr>
          <p:cNvPicPr>
            <a:picLocks noChangeAspect="1"/>
          </p:cNvPicPr>
          <p:nvPr/>
        </p:nvPicPr>
        <p:blipFill>
          <a:blip r:embed="rId3"/>
          <a:srcRect t="5428"/>
          <a:stretch>
            <a:fillRect/>
          </a:stretch>
        </p:blipFill>
        <p:spPr>
          <a:xfrm>
            <a:off x="1996924" y="7855569"/>
            <a:ext cx="1419626" cy="921869"/>
          </a:xfrm>
          <a:prstGeom prst="rect">
            <a:avLst/>
          </a:prstGeom>
        </p:spPr>
      </p:pic>
      <p:sp>
        <p:nvSpPr>
          <p:cNvPr id="32" name="Text Placeholder 6">
            <a:extLst>
              <a:ext uri="{FF2B5EF4-FFF2-40B4-BE49-F238E27FC236}">
                <a16:creationId xmlns:a16="http://schemas.microsoft.com/office/drawing/2014/main" id="{D405607C-F39C-A3AE-1A85-A4958B389F16}"/>
              </a:ext>
            </a:extLst>
          </p:cNvPr>
          <p:cNvSpPr txBox="1">
            <a:spLocks/>
          </p:cNvSpPr>
          <p:nvPr/>
        </p:nvSpPr>
        <p:spPr>
          <a:xfrm>
            <a:off x="396873" y="7479369"/>
            <a:ext cx="1632195" cy="305057"/>
          </a:xfrm>
          <a:prstGeom prst="rect">
            <a:avLst/>
          </a:prstGeom>
        </p:spPr>
        <p:txBody>
          <a:bodyPr vert="horz" lIns="0" tIns="45720" rIns="91440" bIns="45720" rtlCol="0">
            <a:noAutofit/>
          </a:bodyPr>
          <a:lstStyle>
            <a:lvl1pPr marL="0" marR="0" indent="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None/>
              <a:tabLst>
                <a:tab pos="58491" algn="l"/>
              </a:tabLst>
              <a:defRPr sz="1200" b="1" kern="1200">
                <a:solidFill>
                  <a:schemeClr val="accent5"/>
                </a:solidFill>
                <a:latin typeface="+mn-lt"/>
                <a:ea typeface="+mn-ea"/>
                <a:cs typeface="+mn-cs"/>
              </a:defRPr>
            </a:lvl1pPr>
            <a:lvl2pPr marL="264771"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2pPr>
            <a:lvl3pPr marL="413339"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3pPr>
            <a:lvl4pPr marL="561907"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4pPr>
            <a:lvl5pPr marL="710475"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5pPr>
            <a:lvl6pPr marL="859044"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6pPr>
            <a:lvl7pPr marL="1007611"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7pPr>
            <a:lvl8pPr marL="1156180"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8pPr>
            <a:lvl9pPr marL="1304748"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9pPr>
          </a:lstStyle>
          <a:p>
            <a:r>
              <a:rPr lang="en-ZA" sz="1000" b="0" dirty="0"/>
              <a:t>a. Optimum order quantity </a:t>
            </a:r>
          </a:p>
        </p:txBody>
      </p:sp>
      <p:sp>
        <p:nvSpPr>
          <p:cNvPr id="33" name="Text Placeholder 6">
            <a:extLst>
              <a:ext uri="{FF2B5EF4-FFF2-40B4-BE49-F238E27FC236}">
                <a16:creationId xmlns:a16="http://schemas.microsoft.com/office/drawing/2014/main" id="{2DDF345E-6395-C436-61A8-DDAEB7BE1244}"/>
              </a:ext>
            </a:extLst>
          </p:cNvPr>
          <p:cNvSpPr txBox="1">
            <a:spLocks/>
          </p:cNvSpPr>
          <p:nvPr/>
        </p:nvSpPr>
        <p:spPr>
          <a:xfrm>
            <a:off x="2066198" y="7474445"/>
            <a:ext cx="1553063" cy="305057"/>
          </a:xfrm>
          <a:prstGeom prst="rect">
            <a:avLst/>
          </a:prstGeom>
        </p:spPr>
        <p:txBody>
          <a:bodyPr vert="horz" lIns="0" tIns="45720" rIns="91440" bIns="45720" rtlCol="0">
            <a:noAutofit/>
          </a:bodyPr>
          <a:lstStyle>
            <a:lvl1pPr marL="0" marR="0" indent="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None/>
              <a:tabLst>
                <a:tab pos="58491" algn="l"/>
              </a:tabLst>
              <a:defRPr sz="1200" b="1" kern="1200">
                <a:solidFill>
                  <a:schemeClr val="accent5"/>
                </a:solidFill>
                <a:latin typeface="+mn-lt"/>
                <a:ea typeface="+mn-ea"/>
                <a:cs typeface="+mn-cs"/>
              </a:defRPr>
            </a:lvl1pPr>
            <a:lvl2pPr marL="264771"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2pPr>
            <a:lvl3pPr marL="413339"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3pPr>
            <a:lvl4pPr marL="561907"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4pPr>
            <a:lvl5pPr marL="710475"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5pPr>
            <a:lvl6pPr marL="859044"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6pPr>
            <a:lvl7pPr marL="1007611"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7pPr>
            <a:lvl8pPr marL="1156180"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8pPr>
            <a:lvl9pPr marL="1304748"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9pPr>
          </a:lstStyle>
          <a:p>
            <a:r>
              <a:rPr lang="en-ZA" sz="1000" b="0" dirty="0"/>
              <a:t>b. Optimum service level</a:t>
            </a:r>
          </a:p>
        </p:txBody>
      </p:sp>
      <p:sp>
        <p:nvSpPr>
          <p:cNvPr id="34" name="Rectangle 33">
            <a:extLst>
              <a:ext uri="{FF2B5EF4-FFF2-40B4-BE49-F238E27FC236}">
                <a16:creationId xmlns:a16="http://schemas.microsoft.com/office/drawing/2014/main" id="{15CE09A8-43CD-B25D-500C-C2B6B19A5D38}"/>
              </a:ext>
            </a:extLst>
          </p:cNvPr>
          <p:cNvSpPr/>
          <p:nvPr/>
        </p:nvSpPr>
        <p:spPr>
          <a:xfrm>
            <a:off x="333877" y="6839285"/>
            <a:ext cx="301933" cy="243401"/>
          </a:xfrm>
          <a:prstGeom prst="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219075" algn="l" defTabSz="612000">
              <a:lnSpc>
                <a:spcPct val="100000"/>
              </a:lnSpc>
              <a:spcAft>
                <a:spcPts val="600"/>
              </a:spcAft>
              <a:buClr>
                <a:schemeClr val="bg1"/>
              </a:buClr>
              <a:buSzPct val="80000"/>
              <a:buFont typeface="Arial" panose="020B0604020202020204" pitchFamily="34" charset="0"/>
              <a:buNone/>
              <a:tabLst>
                <a:tab pos="180000" algn="l"/>
              </a:tabLst>
            </a:pPr>
            <a:r>
              <a:rPr lang="en-ZA" sz="1400" dirty="0">
                <a:solidFill>
                  <a:schemeClr val="accent5"/>
                </a:solidFill>
              </a:rPr>
              <a:t>A</a:t>
            </a:r>
            <a:endParaRPr lang="en-ZA" sz="2000" dirty="0">
              <a:solidFill>
                <a:schemeClr val="accent5"/>
              </a:solidFill>
            </a:endParaRPr>
          </a:p>
        </p:txBody>
      </p:sp>
      <p:pic>
        <p:nvPicPr>
          <p:cNvPr id="17" name="Picture 16">
            <a:extLst>
              <a:ext uri="{FF2B5EF4-FFF2-40B4-BE49-F238E27FC236}">
                <a16:creationId xmlns:a16="http://schemas.microsoft.com/office/drawing/2014/main" id="{F00906CD-84CC-9071-BDB6-637A69EF3F44}"/>
              </a:ext>
            </a:extLst>
          </p:cNvPr>
          <p:cNvPicPr preferRelativeResize="0">
            <a:picLocks noChangeAspect="1"/>
          </p:cNvPicPr>
          <p:nvPr/>
        </p:nvPicPr>
        <p:blipFill>
          <a:blip r:embed="rId4"/>
          <a:stretch>
            <a:fillRect/>
          </a:stretch>
        </p:blipFill>
        <p:spPr>
          <a:xfrm>
            <a:off x="2763281" y="6701930"/>
            <a:ext cx="748244" cy="772515"/>
          </a:xfrm>
          <a:prstGeom prst="rect">
            <a:avLst/>
          </a:prstGeom>
        </p:spPr>
      </p:pic>
    </p:spTree>
    <p:extLst>
      <p:ext uri="{BB962C8B-B14F-4D97-AF65-F5344CB8AC3E}">
        <p14:creationId xmlns:p14="http://schemas.microsoft.com/office/powerpoint/2010/main" val="3968729764"/>
      </p:ext>
    </p:extLst>
  </p:cSld>
  <p:clrMapOvr>
    <a:masterClrMapping/>
  </p:clrMapOvr>
</p:sld>
</file>

<file path=ppt/theme/theme1.xml><?xml version="1.0" encoding="utf-8"?>
<a:theme xmlns:a="http://schemas.openxmlformats.org/drawingml/2006/main" name="Pragma 2.0 Brochure Template">
  <a:themeElements>
    <a:clrScheme name="Pragma">
      <a:dk1>
        <a:srgbClr val="3A3A3A"/>
      </a:dk1>
      <a:lt1>
        <a:srgbClr val="FFFFFF"/>
      </a:lt1>
      <a:dk2>
        <a:srgbClr val="193059"/>
      </a:dk2>
      <a:lt2>
        <a:srgbClr val="DDD3CA"/>
      </a:lt2>
      <a:accent1>
        <a:srgbClr val="3470A6"/>
      </a:accent1>
      <a:accent2>
        <a:srgbClr val="339999"/>
      </a:accent2>
      <a:accent3>
        <a:srgbClr val="584C94"/>
      </a:accent3>
      <a:accent4>
        <a:srgbClr val="AF2526"/>
      </a:accent4>
      <a:accent5>
        <a:srgbClr val="F2632F"/>
      </a:accent5>
      <a:accent6>
        <a:srgbClr val="E6BD40"/>
      </a:accent6>
      <a:hlink>
        <a:srgbClr val="3470A6"/>
      </a:hlink>
      <a:folHlink>
        <a:srgbClr val="584C94"/>
      </a:folHlink>
    </a:clrScheme>
    <a:fontScheme name="Pragma">
      <a:majorFont>
        <a:latin typeface="Arial"/>
        <a:ea typeface=""/>
        <a:cs typeface=""/>
      </a:majorFont>
      <a:minorFont>
        <a:latin typeface="Arial"/>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88900" indent="0" algn="l" defTabSz="612000">
          <a:lnSpc>
            <a:spcPct val="100000"/>
          </a:lnSpc>
          <a:spcAft>
            <a:spcPts val="600"/>
          </a:spcAft>
          <a:buClr>
            <a:schemeClr val="bg1"/>
          </a:buClr>
          <a:buSzPct val="80000"/>
          <a:buFont typeface="Arial" panose="020B0604020202020204" pitchFamily="34" charset="0"/>
          <a:buNone/>
          <a:tabLst>
            <a:tab pos="180000" algn="l"/>
          </a:tabLst>
          <a:defRPr sz="2000" dirty="0" smtClean="0">
            <a:solidFill>
              <a:schemeClr val="bg1"/>
            </a:solidFill>
          </a:defRPr>
        </a:defPPr>
      </a:lstStyle>
    </a:spDef>
    <a:txDef>
      <a:spPr/>
      <a:bodyPr vert="horz" wrap="square" lIns="90000" tIns="45720" rIns="90000" bIns="45720" rtlCol="0">
        <a:spAutoFit/>
      </a:bodyPr>
      <a:lstStyle>
        <a:defPPr marL="357600" marR="0" indent="-342900" algn="l" defTabSz="540000" rtl="0" eaLnBrk="1" fontAlgn="auto" latinLnBrk="0" hangingPunct="1">
          <a:spcAft>
            <a:spcPts val="600"/>
          </a:spcAft>
          <a:buClr>
            <a:schemeClr val="tx1"/>
          </a:buClr>
          <a:buSzPct val="90000"/>
          <a:buFont typeface="Arial" panose="020B0604020202020204" pitchFamily="34" charset="0"/>
          <a:buChar char="•"/>
          <a:tabLst>
            <a:tab pos="180000" algn="l"/>
          </a:tabLst>
          <a:defRPr kumimoji="0" sz="1000" b="0" i="0" u="none" strike="noStrike" kern="1200" cap="none" spc="0" normalizeH="0" baseline="0" noProof="0" dirty="0" smtClean="0">
            <a:ln>
              <a:noFill/>
            </a:ln>
            <a:solidFill>
              <a:schemeClr val="tx1"/>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Pragma PPT Template" id="{E3C1F3DA-8DB6-412D-9F2B-27C3A8D07EB6}" vid="{D56E5DF9-414E-4C9D-AF59-F175FCB9BE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8170a79-96a0-4c7a-b302-f494041d3f6e" xsi:nil="true"/>
    <MediaLengthInSeconds xmlns="47aad932-5e01-4c58-8d1f-a1b15afdac6c" xsi:nil="true"/>
    <lcf76f155ced4ddcb4097134ff3c332f xmlns="47aad932-5e01-4c58-8d1f-a1b15afdac6c">
      <Terms xmlns="http://schemas.microsoft.com/office/infopath/2007/PartnerControls"/>
    </lcf76f155ced4ddcb4097134ff3c332f>
    <BouncedList xmlns="47aad932-5e01-4c58-8d1f-a1b15afdac6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B19536509EB634192DC3B92CBE056E0" ma:contentTypeVersion="20" ma:contentTypeDescription="Create a new document." ma:contentTypeScope="" ma:versionID="c33873d2dacc1d9bba8fb267f83355ec">
  <xsd:schema xmlns:xsd="http://www.w3.org/2001/XMLSchema" xmlns:xs="http://www.w3.org/2001/XMLSchema" xmlns:p="http://schemas.microsoft.com/office/2006/metadata/properties" xmlns:ns2="47aad932-5e01-4c58-8d1f-a1b15afdac6c" xmlns:ns3="02884a9e-2b35-49f3-8607-b11f0b672e8d" xmlns:ns4="78170a79-96a0-4c7a-b302-f494041d3f6e" targetNamespace="http://schemas.microsoft.com/office/2006/metadata/properties" ma:root="true" ma:fieldsID="6c27e2caab8615c69305f500d367e6ab" ns2:_="" ns3:_="" ns4:_="">
    <xsd:import namespace="47aad932-5e01-4c58-8d1f-a1b15afdac6c"/>
    <xsd:import namespace="02884a9e-2b35-49f3-8607-b11f0b672e8d"/>
    <xsd:import namespace="78170a79-96a0-4c7a-b302-f494041d3f6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DateTaken" minOccurs="0"/>
                <xsd:element ref="ns2:MediaServiceLocation" minOccurs="0"/>
                <xsd:element ref="ns2:lcf76f155ced4ddcb4097134ff3c332f" minOccurs="0"/>
                <xsd:element ref="ns4:TaxCatchAll" minOccurs="0"/>
                <xsd:element ref="ns2:MediaServiceSearchProperties" minOccurs="0"/>
                <xsd:element ref="ns2:MediaServiceObjectDetectorVersions" minOccurs="0"/>
                <xsd:element ref="ns2:BouncedLis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aad932-5e01-4c58-8d1f-a1b15afdac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87b9509-0918-47dc-b353-e1e6f5945290"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BouncedList" ma:index="26" nillable="true" ma:displayName="Bounced List" ma:format="Dropdown" ma:internalName="BouncedList">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884a9e-2b35-49f3-8607-b11f0b672e8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170a79-96a0-4c7a-b302-f494041d3f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d5430fc-546c-44f0-9b0c-310ce0a4d026}" ma:internalName="TaxCatchAll" ma:showField="CatchAllData" ma:web="02884a9e-2b35-49f3-8607-b11f0b672e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B3F97C-45ED-4EBA-A9EE-C52A70E13379}">
  <ds:schemaRefs>
    <ds:schemaRef ds:uri="http://schemas.microsoft.com/sharepoint/v3/contenttype/forms"/>
  </ds:schemaRefs>
</ds:datastoreItem>
</file>

<file path=customXml/itemProps2.xml><?xml version="1.0" encoding="utf-8"?>
<ds:datastoreItem xmlns:ds="http://schemas.openxmlformats.org/officeDocument/2006/customXml" ds:itemID="{039A747D-970D-4966-9AED-1EB3CB44D36F}">
  <ds:schemaRefs>
    <ds:schemaRef ds:uri="http://purl.org/dc/elements/1.1/"/>
    <ds:schemaRef ds:uri="http://schemas.microsoft.com/office/2006/metadata/properties"/>
    <ds:schemaRef ds:uri="47aad932-5e01-4c58-8d1f-a1b15afdac6c"/>
    <ds:schemaRef ds:uri="http://purl.org/dc/terms/"/>
    <ds:schemaRef ds:uri="http://purl.org/dc/dcmitype/"/>
    <ds:schemaRef ds:uri="http://schemas.microsoft.com/office/2006/documentManagement/types"/>
    <ds:schemaRef ds:uri="02884a9e-2b35-49f3-8607-b11f0b672e8d"/>
    <ds:schemaRef ds:uri="http://www.w3.org/XML/1998/namespace"/>
    <ds:schemaRef ds:uri="http://schemas.microsoft.com/office/infopath/2007/PartnerControls"/>
    <ds:schemaRef ds:uri="http://schemas.openxmlformats.org/package/2006/metadata/core-properties"/>
    <ds:schemaRef ds:uri="78170a79-96a0-4c7a-b302-f494041d3f6e"/>
  </ds:schemaRefs>
</ds:datastoreItem>
</file>

<file path=customXml/itemProps3.xml><?xml version="1.0" encoding="utf-8"?>
<ds:datastoreItem xmlns:ds="http://schemas.openxmlformats.org/officeDocument/2006/customXml" ds:itemID="{A686D0F4-EA19-48EB-9872-247445D97F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aad932-5e01-4c58-8d1f-a1b15afdac6c"/>
    <ds:schemaRef ds:uri="02884a9e-2b35-49f3-8607-b11f0b672e8d"/>
    <ds:schemaRef ds:uri="78170a79-96a0-4c7a-b302-f494041d3f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ab4644b5-6f4d-4d74-8ea8-e184596910ca}" enabled="0" method="" siteId="{ab4644b5-6f4d-4d74-8ea8-e184596910ca}" removed="1"/>
</clbl:labelList>
</file>

<file path=docProps/app.xml><?xml version="1.0" encoding="utf-8"?>
<Properties xmlns="http://schemas.openxmlformats.org/officeDocument/2006/extended-properties" xmlns:vt="http://schemas.openxmlformats.org/officeDocument/2006/docPropsVTypes">
  <Template>Pragma PPT Template</Template>
  <TotalTime>36504</TotalTime>
  <Words>731</Words>
  <Application>Microsoft Office PowerPoint</Application>
  <PresentationFormat>A4 Paper (210x297 mm)</PresentationFormat>
  <Paragraphs>53</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Aptos</vt:lpstr>
      <vt:lpstr>Arial</vt:lpstr>
      <vt:lpstr>Pragma 2.0 Brochure Template</vt:lpstr>
      <vt:lpstr>Unlocking Value through Smarter Stock Level Optimisation Solutions</vt:lpstr>
      <vt:lpstr>Unlocking Value through Smarter Stock Level Optimisation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Spare Parts Management</dc:title>
  <dc:creator>Liza Schroeder</dc:creator>
  <cp:lastModifiedBy>Liza Schroeder</cp:lastModifiedBy>
  <cp:revision>653</cp:revision>
  <cp:lastPrinted>2024-11-19T10:44:40Z</cp:lastPrinted>
  <dcterms:created xsi:type="dcterms:W3CDTF">2017-02-07T10:20:02Z</dcterms:created>
  <dcterms:modified xsi:type="dcterms:W3CDTF">2026-02-19T06:40:47Z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0x0101005B19536509EB634192DC3B92CBE056E0</vt:lpwstr>
  </property>
  <property fmtid="{D5CDD505-2E9C-101B-9397-08002B2CF9AE}" pid="3" name="Order">
    <vt:r8>100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