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3" r:id="rId4"/>
  </p:sldMasterIdLst>
  <p:notesMasterIdLst>
    <p:notesMasterId r:id="rId6"/>
  </p:notesMasterIdLst>
  <p:sldIdLst>
    <p:sldId id="269" r:id="rId5"/>
  </p:sldIdLst>
  <p:sldSz cx="6858000" cy="9906000" type="A4"/>
  <p:notesSz cx="6797675" cy="9926638"/>
  <p:defaultTextStyle>
    <a:defPPr>
      <a:defRPr lang="en-US"/>
    </a:defPPr>
    <a:lvl1pPr marL="0" algn="l" defTabSz="304129" rtl="0" eaLnBrk="1" latinLnBrk="0" hangingPunct="1">
      <a:defRPr sz="1197" kern="1200">
        <a:solidFill>
          <a:schemeClr val="tx1"/>
        </a:solidFill>
        <a:latin typeface="+mn-lt"/>
        <a:ea typeface="+mn-ea"/>
        <a:cs typeface="+mn-cs"/>
      </a:defRPr>
    </a:lvl1pPr>
    <a:lvl2pPr marL="304129" algn="l" defTabSz="304129" rtl="0" eaLnBrk="1" latinLnBrk="0" hangingPunct="1">
      <a:defRPr sz="1197" kern="1200">
        <a:solidFill>
          <a:schemeClr val="tx1"/>
        </a:solidFill>
        <a:latin typeface="+mn-lt"/>
        <a:ea typeface="+mn-ea"/>
        <a:cs typeface="+mn-cs"/>
      </a:defRPr>
    </a:lvl2pPr>
    <a:lvl3pPr marL="608259" algn="l" defTabSz="304129" rtl="0" eaLnBrk="1" latinLnBrk="0" hangingPunct="1">
      <a:defRPr sz="1197" kern="1200">
        <a:solidFill>
          <a:schemeClr val="tx1"/>
        </a:solidFill>
        <a:latin typeface="+mn-lt"/>
        <a:ea typeface="+mn-ea"/>
        <a:cs typeface="+mn-cs"/>
      </a:defRPr>
    </a:lvl3pPr>
    <a:lvl4pPr marL="912388" algn="l" defTabSz="304129" rtl="0" eaLnBrk="1" latinLnBrk="0" hangingPunct="1">
      <a:defRPr sz="1197" kern="1200">
        <a:solidFill>
          <a:schemeClr val="tx1"/>
        </a:solidFill>
        <a:latin typeface="+mn-lt"/>
        <a:ea typeface="+mn-ea"/>
        <a:cs typeface="+mn-cs"/>
      </a:defRPr>
    </a:lvl4pPr>
    <a:lvl5pPr marL="1216518" algn="l" defTabSz="304129" rtl="0" eaLnBrk="1" latinLnBrk="0" hangingPunct="1">
      <a:defRPr sz="1197" kern="1200">
        <a:solidFill>
          <a:schemeClr val="tx1"/>
        </a:solidFill>
        <a:latin typeface="+mn-lt"/>
        <a:ea typeface="+mn-ea"/>
        <a:cs typeface="+mn-cs"/>
      </a:defRPr>
    </a:lvl5pPr>
    <a:lvl6pPr marL="1520647" algn="l" defTabSz="304129" rtl="0" eaLnBrk="1" latinLnBrk="0" hangingPunct="1">
      <a:defRPr sz="1197" kern="1200">
        <a:solidFill>
          <a:schemeClr val="tx1"/>
        </a:solidFill>
        <a:latin typeface="+mn-lt"/>
        <a:ea typeface="+mn-ea"/>
        <a:cs typeface="+mn-cs"/>
      </a:defRPr>
    </a:lvl6pPr>
    <a:lvl7pPr marL="1824777" algn="l" defTabSz="304129" rtl="0" eaLnBrk="1" latinLnBrk="0" hangingPunct="1">
      <a:defRPr sz="1197" kern="1200">
        <a:solidFill>
          <a:schemeClr val="tx1"/>
        </a:solidFill>
        <a:latin typeface="+mn-lt"/>
        <a:ea typeface="+mn-ea"/>
        <a:cs typeface="+mn-cs"/>
      </a:defRPr>
    </a:lvl7pPr>
    <a:lvl8pPr marL="2128906" algn="l" defTabSz="304129" rtl="0" eaLnBrk="1" latinLnBrk="0" hangingPunct="1">
      <a:defRPr sz="1197" kern="1200">
        <a:solidFill>
          <a:schemeClr val="tx1"/>
        </a:solidFill>
        <a:latin typeface="+mn-lt"/>
        <a:ea typeface="+mn-ea"/>
        <a:cs typeface="+mn-cs"/>
      </a:defRPr>
    </a:lvl8pPr>
    <a:lvl9pPr marL="2433036" algn="l" defTabSz="304129" rtl="0" eaLnBrk="1" latinLnBrk="0" hangingPunct="1">
      <a:defRPr sz="119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8D868E-988D-2070-03D9-48EDE89CA554}" name="Andre Jordaan" initials="AJ" userId="S::AndreJ@pragmaworld.net::50234005-e687-4985-95ab-e9f99cbf3c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lene Lehnberg" initials="JL" lastIdx="1" clrIdx="0">
    <p:extLst>
      <p:ext uri="{19B8F6BF-5375-455C-9EA6-DF929625EA0E}">
        <p15:presenceInfo xmlns:p15="http://schemas.microsoft.com/office/powerpoint/2012/main" userId="S-1-5-21-789336058-1078145449-839522115-22945" providerId="AD"/>
      </p:ext>
    </p:extLst>
  </p:cmAuthor>
  <p:cmAuthor id="2" name="Liza Schroeder" initials="LS" lastIdx="2" clrIdx="1">
    <p:extLst>
      <p:ext uri="{19B8F6BF-5375-455C-9EA6-DF929625EA0E}">
        <p15:presenceInfo xmlns:p15="http://schemas.microsoft.com/office/powerpoint/2012/main" userId="S::LizaS@pragmaworld.net::9966d219-816f-4190-ab56-7258b9057b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ACBE"/>
    <a:srgbClr val="74839D"/>
    <a:srgbClr val="FF99FF"/>
    <a:srgbClr val="E84926"/>
    <a:srgbClr val="15214C"/>
    <a:srgbClr val="465A7D"/>
    <a:srgbClr val="02658F"/>
    <a:srgbClr val="55B7AC"/>
    <a:srgbClr val="B3D1DD"/>
    <a:srgbClr val="67A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58" autoAdjust="0"/>
    <p:restoredTop sz="96247" autoAdjust="0"/>
  </p:normalViewPr>
  <p:slideViewPr>
    <p:cSldViewPr snapToGrid="0">
      <p:cViewPr varScale="1">
        <p:scale>
          <a:sx n="55" d="100"/>
          <a:sy n="55" d="100"/>
        </p:scale>
        <p:origin x="2938" y="48"/>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Schroeder" userId="9966d219-816f-4190-ab56-7258b9057b39" providerId="ADAL" clId="{93A90EFD-E39B-45B4-8494-0916798225AA}"/>
    <pc:docChg chg="delSld">
      <pc:chgData name="Liza Schroeder" userId="9966d219-816f-4190-ab56-7258b9057b39" providerId="ADAL" clId="{93A90EFD-E39B-45B4-8494-0916798225AA}" dt="2026-02-19T06:41:11.637" v="2" actId="47"/>
      <pc:docMkLst>
        <pc:docMk/>
      </pc:docMkLst>
      <pc:sldChg chg="del">
        <pc:chgData name="Liza Schroeder" userId="9966d219-816f-4190-ab56-7258b9057b39" providerId="ADAL" clId="{93A90EFD-E39B-45B4-8494-0916798225AA}" dt="2026-02-19T06:41:07.541" v="0" actId="47"/>
        <pc:sldMkLst>
          <pc:docMk/>
          <pc:sldMk cId="819683623" sldId="256"/>
        </pc:sldMkLst>
      </pc:sldChg>
      <pc:sldChg chg="del">
        <pc:chgData name="Liza Schroeder" userId="9966d219-816f-4190-ab56-7258b9057b39" providerId="ADAL" clId="{93A90EFD-E39B-45B4-8494-0916798225AA}" dt="2026-02-19T06:41:11.637" v="2" actId="47"/>
        <pc:sldMkLst>
          <pc:docMk/>
          <pc:sldMk cId="768996874" sldId="264"/>
        </pc:sldMkLst>
      </pc:sldChg>
      <pc:sldChg chg="del">
        <pc:chgData name="Liza Schroeder" userId="9966d219-816f-4190-ab56-7258b9057b39" providerId="ADAL" clId="{93A90EFD-E39B-45B4-8494-0916798225AA}" dt="2026-02-19T06:41:07.541" v="0" actId="47"/>
        <pc:sldMkLst>
          <pc:docMk/>
          <pc:sldMk cId="1897446183" sldId="267"/>
        </pc:sldMkLst>
      </pc:sldChg>
      <pc:sldChg chg="del">
        <pc:chgData name="Liza Schroeder" userId="9966d219-816f-4190-ab56-7258b9057b39" providerId="ADAL" clId="{93A90EFD-E39B-45B4-8494-0916798225AA}" dt="2026-02-19T06:41:10.040" v="1" actId="47"/>
        <pc:sldMkLst>
          <pc:docMk/>
          <pc:sldMk cId="3968729764" sldId="271"/>
        </pc:sldMkLst>
      </pc:sldChg>
      <pc:sldChg chg="del">
        <pc:chgData name="Liza Schroeder" userId="9966d219-816f-4190-ab56-7258b9057b39" providerId="ADAL" clId="{93A90EFD-E39B-45B4-8494-0916798225AA}" dt="2026-02-19T06:41:07.541" v="0" actId="47"/>
        <pc:sldMkLst>
          <pc:docMk/>
          <pc:sldMk cId="1224174056" sldId="283"/>
        </pc:sldMkLst>
      </pc:sldChg>
      <pc:sldChg chg="del">
        <pc:chgData name="Liza Schroeder" userId="9966d219-816f-4190-ab56-7258b9057b39" providerId="ADAL" clId="{93A90EFD-E39B-45B4-8494-0916798225AA}" dt="2026-02-19T06:41:07.541" v="0" actId="47"/>
        <pc:sldMkLst>
          <pc:docMk/>
          <pc:sldMk cId="2475239955"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29EBB0C-EC10-4875-A0FA-C4ED6EDEE016}" type="datetimeFigureOut">
              <a:rPr lang="en-ZA" smtClean="0"/>
              <a:t>2026/02/19</a:t>
            </a:fld>
            <a:endParaRPr lang="en-ZA"/>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39FB6A5-3F12-43DC-BB58-A2D3623696D4}" type="slidenum">
              <a:rPr lang="en-ZA" smtClean="0"/>
              <a:t>‹#›</a:t>
            </a:fld>
            <a:endParaRPr lang="en-ZA"/>
          </a:p>
        </p:txBody>
      </p:sp>
    </p:spTree>
    <p:extLst>
      <p:ext uri="{BB962C8B-B14F-4D97-AF65-F5344CB8AC3E}">
        <p14:creationId xmlns:p14="http://schemas.microsoft.com/office/powerpoint/2010/main" val="103346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1 Brochure Page 01 Option 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6D4BF8-11F7-4194-731E-3DDB7FA72A29}"/>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2" name="Rectangle 1">
            <a:extLst>
              <a:ext uri="{FF2B5EF4-FFF2-40B4-BE49-F238E27FC236}">
                <a16:creationId xmlns:a16="http://schemas.microsoft.com/office/drawing/2014/main" id="{62BAB86D-EEBE-4809-63AB-B24F0730DE82}"/>
              </a:ext>
            </a:extLst>
          </p:cNvPr>
          <p:cNvSpPr/>
          <p:nvPr userDrawn="1"/>
        </p:nvSpPr>
        <p:spPr>
          <a:xfrm>
            <a:off x="4356975" y="3019739"/>
            <a:ext cx="2501025" cy="4198387"/>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Graphic 3">
            <a:extLst>
              <a:ext uri="{FF2B5EF4-FFF2-40B4-BE49-F238E27FC236}">
                <a16:creationId xmlns:a16="http://schemas.microsoft.com/office/drawing/2014/main" id="{5CF824DE-4670-B01A-7B32-D7BBA07F6FEA}"/>
              </a:ext>
            </a:extLst>
          </p:cNvPr>
          <p:cNvPicPr>
            <a:picLocks noChangeAspect="1"/>
          </p:cNvPicPr>
          <p:nvPr userDrawn="1"/>
        </p:nvPicPr>
        <p:blipFill>
          <a:blip r:embed="rId3">
            <a:extLst>
              <a:ext uri="{96DAC541-7B7A-43D3-8B79-37D633B846F1}">
                <asvg:svgBlip xmlns:asvg="http://schemas.microsoft.com/office/drawing/2016/SVG/main" r:embed="rId4"/>
              </a:ext>
            </a:extLst>
          </a:blip>
          <a:srcRect l="39214" t="37343"/>
          <a:stretch/>
        </p:blipFill>
        <p:spPr>
          <a:xfrm rot="10800000" flipH="1" flipV="1">
            <a:off x="0" y="8374856"/>
            <a:ext cx="6858000" cy="1517200"/>
          </a:xfrm>
          <a:prstGeom prst="rect">
            <a:avLst/>
          </a:prstGeom>
        </p:spPr>
      </p:pic>
      <p:sp>
        <p:nvSpPr>
          <p:cNvPr id="19" name="Title 1">
            <a:extLst>
              <a:ext uri="{FF2B5EF4-FFF2-40B4-BE49-F238E27FC236}">
                <a16:creationId xmlns:a16="http://schemas.microsoft.com/office/drawing/2014/main" id="{A5CDA9F1-E17A-25B5-6B7E-415982ED4846}"/>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0" name="Subtitle 2">
            <a:extLst>
              <a:ext uri="{FF2B5EF4-FFF2-40B4-BE49-F238E27FC236}">
                <a16:creationId xmlns:a16="http://schemas.microsoft.com/office/drawing/2014/main" id="{5DC2139C-313F-2A9E-888A-6EC930A29748}"/>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6" name="Text Placeholder 5">
            <a:extLst>
              <a:ext uri="{FF2B5EF4-FFF2-40B4-BE49-F238E27FC236}">
                <a16:creationId xmlns:a16="http://schemas.microsoft.com/office/drawing/2014/main" id="{B1ABDB6E-2878-EA56-DBD1-75A7893819DF}"/>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68" name="Picture 167">
            <a:extLst>
              <a:ext uri="{FF2B5EF4-FFF2-40B4-BE49-F238E27FC236}">
                <a16:creationId xmlns:a16="http://schemas.microsoft.com/office/drawing/2014/main" id="{56F82F46-CAB8-1DEC-FD09-DF1C0CBB1AC5}"/>
              </a:ext>
            </a:extLst>
          </p:cNvPr>
          <p:cNvPicPr>
            <a:picLocks noChangeAspect="1"/>
          </p:cNvPicPr>
          <p:nvPr userDrawn="1"/>
        </p:nvPicPr>
        <p:blipFill>
          <a:blip r:embed="rId5"/>
          <a:srcRect l="-1" t="15382" r="20978"/>
          <a:stretch/>
        </p:blipFill>
        <p:spPr>
          <a:xfrm>
            <a:off x="5197816" y="-5757"/>
            <a:ext cx="1660184" cy="1288487"/>
          </a:xfrm>
          <a:prstGeom prst="rect">
            <a:avLst/>
          </a:prstGeom>
        </p:spPr>
      </p:pic>
      <p:pic>
        <p:nvPicPr>
          <p:cNvPr id="169" name="Picture 168">
            <a:extLst>
              <a:ext uri="{FF2B5EF4-FFF2-40B4-BE49-F238E27FC236}">
                <a16:creationId xmlns:a16="http://schemas.microsoft.com/office/drawing/2014/main" id="{BBDE5A4A-DD25-71C5-5F2B-0D0174759562}"/>
              </a:ext>
            </a:extLst>
          </p:cNvPr>
          <p:cNvPicPr>
            <a:picLocks noChangeAspect="1"/>
          </p:cNvPicPr>
          <p:nvPr userDrawn="1"/>
        </p:nvPicPr>
        <p:blipFill>
          <a:blip r:embed="rId6">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cxnSp>
        <p:nvCxnSpPr>
          <p:cNvPr id="170" name="Straight Connector 169">
            <a:extLst>
              <a:ext uri="{FF2B5EF4-FFF2-40B4-BE49-F238E27FC236}">
                <a16:creationId xmlns:a16="http://schemas.microsoft.com/office/drawing/2014/main" id="{1AC2529A-7ADB-4910-D460-63C0082A8DB6}"/>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4530723" y="3159223"/>
            <a:ext cx="1994031" cy="305057"/>
          </a:xfrm>
          <a:prstGeom prst="rect">
            <a:avLst/>
          </a:prstGeom>
          <a:noFill/>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3159223"/>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3527192"/>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Text Placeholder 15">
            <a:extLst>
              <a:ext uri="{FF2B5EF4-FFF2-40B4-BE49-F238E27FC236}">
                <a16:creationId xmlns:a16="http://schemas.microsoft.com/office/drawing/2014/main" id="{CA943412-8CAE-4ECD-FB96-EC6DF45DFBA2}"/>
              </a:ext>
            </a:extLst>
          </p:cNvPr>
          <p:cNvSpPr>
            <a:spLocks noGrp="1"/>
          </p:cNvSpPr>
          <p:nvPr>
            <p:ph type="body" sz="quarter" idx="20" hasCustomPrompt="1"/>
          </p:nvPr>
        </p:nvSpPr>
        <p:spPr>
          <a:xfrm>
            <a:off x="329895" y="6292410"/>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4459266" y="3527192"/>
            <a:ext cx="2065489" cy="5641645"/>
          </a:xfrm>
          <a:prstGeom prst="rect">
            <a:avLst/>
          </a:prstGeom>
        </p:spPr>
        <p:txBody>
          <a:bodyPr/>
          <a:lstStyle>
            <a:lvl1pPr>
              <a:spcAft>
                <a:spcPts val="300"/>
              </a:spcAft>
              <a:buClr>
                <a:schemeClr val="tx1"/>
              </a:buClr>
              <a:defRPr sz="1000">
                <a:solidFill>
                  <a:schemeClr val="bg1"/>
                </a:solidFill>
              </a:defRPr>
            </a:lvl1pPr>
            <a:lvl2pPr>
              <a:spcAft>
                <a:spcPts val="300"/>
              </a:spcAft>
              <a:buClr>
                <a:schemeClr val="tx1"/>
              </a:buClr>
              <a:defRPr sz="1000">
                <a:solidFill>
                  <a:schemeClr val="bg1"/>
                </a:solidFill>
              </a:defRPr>
            </a:lvl2pPr>
            <a:lvl3pPr>
              <a:spcAft>
                <a:spcPts val="300"/>
              </a:spcAft>
              <a:buClr>
                <a:schemeClr val="tx1"/>
              </a:buClr>
              <a:defRPr sz="1000">
                <a:solidFill>
                  <a:schemeClr val="bg1"/>
                </a:solidFill>
              </a:defRPr>
            </a:lvl3pPr>
            <a:lvl4pPr>
              <a:spcAft>
                <a:spcPts val="300"/>
              </a:spcAft>
              <a:buClr>
                <a:schemeClr val="tx1"/>
              </a:buClr>
              <a:defRPr sz="1000">
                <a:solidFill>
                  <a:schemeClr val="bg1"/>
                </a:solidFill>
              </a:defRPr>
            </a:lvl4pPr>
            <a:lvl5pPr>
              <a:spcAft>
                <a:spcPts val="300"/>
              </a:spcAft>
              <a:buClr>
                <a:schemeClr val="tx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8" name="Text Placeholder 2">
            <a:extLst>
              <a:ext uri="{FF2B5EF4-FFF2-40B4-BE49-F238E27FC236}">
                <a16:creationId xmlns:a16="http://schemas.microsoft.com/office/drawing/2014/main" id="{53045289-35FF-EF71-4914-9DE25FEACB6E}"/>
              </a:ext>
            </a:extLst>
          </p:cNvPr>
          <p:cNvSpPr>
            <a:spLocks noGrp="1"/>
          </p:cNvSpPr>
          <p:nvPr>
            <p:ph type="body" sz="quarter" idx="21"/>
          </p:nvPr>
        </p:nvSpPr>
        <p:spPr>
          <a:xfrm>
            <a:off x="230954" y="6660379"/>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85001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02 Brochure Page 01 Option B">
    <p:spTree>
      <p:nvGrpSpPr>
        <p:cNvPr id="1" name=""/>
        <p:cNvGrpSpPr/>
        <p:nvPr/>
      </p:nvGrpSpPr>
      <p:grpSpPr>
        <a:xfrm>
          <a:off x="0" y="0"/>
          <a:ext cx="0" cy="0"/>
          <a:chOff x="0" y="0"/>
          <a:chExt cx="0" cy="0"/>
        </a:xfrm>
      </p:grpSpPr>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5957479"/>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reaping the benefits</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5957479"/>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pic>
        <p:nvPicPr>
          <p:cNvPr id="9" name="Picture 8">
            <a:extLst>
              <a:ext uri="{FF2B5EF4-FFF2-40B4-BE49-F238E27FC236}">
                <a16:creationId xmlns:a16="http://schemas.microsoft.com/office/drawing/2014/main" id="{168DECB0-F7D8-8508-BCD8-938846E9D6ED}"/>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0" name="Title 1">
            <a:extLst>
              <a:ext uri="{FF2B5EF4-FFF2-40B4-BE49-F238E27FC236}">
                <a16:creationId xmlns:a16="http://schemas.microsoft.com/office/drawing/2014/main" id="{E5CE2D4F-E716-CC76-CE24-5CC8A30F85C7}"/>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12" name="Subtitle 2">
            <a:extLst>
              <a:ext uri="{FF2B5EF4-FFF2-40B4-BE49-F238E27FC236}">
                <a16:creationId xmlns:a16="http://schemas.microsoft.com/office/drawing/2014/main" id="{78E44F3C-B511-D2B7-8301-E10E5404FC44}"/>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13" name="Text Placeholder 5">
            <a:extLst>
              <a:ext uri="{FF2B5EF4-FFF2-40B4-BE49-F238E27FC236}">
                <a16:creationId xmlns:a16="http://schemas.microsoft.com/office/drawing/2014/main" id="{45A851E5-BB8A-D984-6500-B7AE7FCA2C3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8" name="Picture 17">
            <a:extLst>
              <a:ext uri="{FF2B5EF4-FFF2-40B4-BE49-F238E27FC236}">
                <a16:creationId xmlns:a16="http://schemas.microsoft.com/office/drawing/2014/main" id="{866ACB99-6F0A-0DE1-6985-5FB6E6CFF372}"/>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4" name="Straight Connector 23">
            <a:extLst>
              <a:ext uri="{FF2B5EF4-FFF2-40B4-BE49-F238E27FC236}">
                <a16:creationId xmlns:a16="http://schemas.microsoft.com/office/drawing/2014/main" id="{E5528082-2A45-156A-DE83-7E7E100A2EB2}"/>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6BE09D97-9F3C-DA25-DCB3-21B76AC03471}"/>
              </a:ext>
            </a:extLst>
          </p:cNvPr>
          <p:cNvSpPr>
            <a:spLocks noGrp="1"/>
          </p:cNvSpPr>
          <p:nvPr>
            <p:ph sz="quarter" idx="20" hasCustomPrompt="1"/>
          </p:nvPr>
        </p:nvSpPr>
        <p:spPr>
          <a:xfrm>
            <a:off x="329894" y="3167868"/>
            <a:ext cx="6194858" cy="2565282"/>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7" name="Picture 26">
            <a:extLst>
              <a:ext uri="{FF2B5EF4-FFF2-40B4-BE49-F238E27FC236}">
                <a16:creationId xmlns:a16="http://schemas.microsoft.com/office/drawing/2014/main" id="{D2DAE1E2-C995-E78B-64A9-41E9FAA5B396}"/>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3" name="Graphic 2">
            <a:extLst>
              <a:ext uri="{FF2B5EF4-FFF2-40B4-BE49-F238E27FC236}">
                <a16:creationId xmlns:a16="http://schemas.microsoft.com/office/drawing/2014/main" id="{3496979F-79D7-409D-58E4-1709B8F156AE}"/>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80492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3 Brochure Page 01 Option C">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3D160F-F95A-1646-AFDE-8C1F942F5023}"/>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8" name="Title 1">
            <a:extLst>
              <a:ext uri="{FF2B5EF4-FFF2-40B4-BE49-F238E27FC236}">
                <a16:creationId xmlns:a16="http://schemas.microsoft.com/office/drawing/2014/main" id="{408A14D8-A185-1A49-8933-EA7A291DAC9C}"/>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2" name="Subtitle 2">
            <a:extLst>
              <a:ext uri="{FF2B5EF4-FFF2-40B4-BE49-F238E27FC236}">
                <a16:creationId xmlns:a16="http://schemas.microsoft.com/office/drawing/2014/main" id="{F4E00953-C664-453B-46F0-0BC824C8C72A}"/>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24" name="Text Placeholder 5">
            <a:extLst>
              <a:ext uri="{FF2B5EF4-FFF2-40B4-BE49-F238E27FC236}">
                <a16:creationId xmlns:a16="http://schemas.microsoft.com/office/drawing/2014/main" id="{E2EEF668-CC4B-C857-72BE-20CF9465AB5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25" name="Picture 24">
            <a:extLst>
              <a:ext uri="{FF2B5EF4-FFF2-40B4-BE49-F238E27FC236}">
                <a16:creationId xmlns:a16="http://schemas.microsoft.com/office/drawing/2014/main" id="{C9BD7C2D-3A3C-01DD-30DD-4E4BF6A8D1CE}"/>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7" name="Straight Connector 26">
            <a:extLst>
              <a:ext uri="{FF2B5EF4-FFF2-40B4-BE49-F238E27FC236}">
                <a16:creationId xmlns:a16="http://schemas.microsoft.com/office/drawing/2014/main" id="{F27050EA-FA81-36DD-E800-F64AD74D00C8}"/>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ED9D8374-1118-980B-5A55-171153F4F61A}"/>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2" name="Graphic 1">
            <a:extLst>
              <a:ext uri="{FF2B5EF4-FFF2-40B4-BE49-F238E27FC236}">
                <a16:creationId xmlns:a16="http://schemas.microsoft.com/office/drawing/2014/main" id="{CC758BCA-33BB-56C1-2A12-B583ABA09A47}"/>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3184275"/>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3552245"/>
            <a:ext cx="2978843" cy="5616592"/>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Rectangle 6">
            <a:extLst>
              <a:ext uri="{FF2B5EF4-FFF2-40B4-BE49-F238E27FC236}">
                <a16:creationId xmlns:a16="http://schemas.microsoft.com/office/drawing/2014/main" id="{732AF857-48C6-D41D-5A69-C9B53E207C43}"/>
              </a:ext>
            </a:extLst>
          </p:cNvPr>
          <p:cNvSpPr/>
          <p:nvPr userDrawn="1"/>
        </p:nvSpPr>
        <p:spPr>
          <a:xfrm>
            <a:off x="345254" y="3171482"/>
            <a:ext cx="3009452" cy="5997355"/>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444195" y="3184275"/>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345254" y="3552245"/>
            <a:ext cx="2978843" cy="5616592"/>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33391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04 Brochure Page 02 Option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19580"/>
            <a:ext cx="6194858" cy="253550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340695"/>
            <a:ext cx="6194858"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15">
            <a:extLst>
              <a:ext uri="{FF2B5EF4-FFF2-40B4-BE49-F238E27FC236}">
                <a16:creationId xmlns:a16="http://schemas.microsoft.com/office/drawing/2014/main" id="{1E4FB945-889A-FB31-D7D2-17B973B133BA}"/>
              </a:ext>
            </a:extLst>
          </p:cNvPr>
          <p:cNvSpPr>
            <a:spLocks noGrp="1"/>
          </p:cNvSpPr>
          <p:nvPr>
            <p:ph type="body" sz="quarter" idx="16" hasCustomPrompt="1"/>
          </p:nvPr>
        </p:nvSpPr>
        <p:spPr>
          <a:xfrm>
            <a:off x="329894" y="4349711"/>
            <a:ext cx="6084959"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sp>
        <p:nvSpPr>
          <p:cNvPr id="13" name="Text Placeholder 2">
            <a:extLst>
              <a:ext uri="{FF2B5EF4-FFF2-40B4-BE49-F238E27FC236}">
                <a16:creationId xmlns:a16="http://schemas.microsoft.com/office/drawing/2014/main" id="{A129BFAF-0EB1-1CB7-BC1C-7415D472882A}"/>
              </a:ext>
            </a:extLst>
          </p:cNvPr>
          <p:cNvSpPr>
            <a:spLocks noGrp="1"/>
          </p:cNvSpPr>
          <p:nvPr>
            <p:ph type="body" sz="quarter" idx="20"/>
          </p:nvPr>
        </p:nvSpPr>
        <p:spPr>
          <a:xfrm>
            <a:off x="230954" y="4717681"/>
            <a:ext cx="6293798" cy="253949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3" name="Graphic 2">
            <a:extLst>
              <a:ext uri="{FF2B5EF4-FFF2-40B4-BE49-F238E27FC236}">
                <a16:creationId xmlns:a16="http://schemas.microsoft.com/office/drawing/2014/main" id="{756EAE03-FB95-C02E-FDA9-22F8ABAC9FC4}"/>
              </a:ext>
            </a:extLst>
          </p:cNvPr>
          <p:cNvPicPr>
            <a:picLocks noChangeAspect="1"/>
          </p:cNvPicPr>
          <p:nvPr userDrawn="1"/>
        </p:nvPicPr>
        <p:blipFill>
          <a:blip r:embed="rId4">
            <a:extLst>
              <a:ext uri="{96DAC541-7B7A-43D3-8B79-37D633B846F1}">
                <asvg:svgBlip xmlns:asvg="http://schemas.microsoft.com/office/drawing/2016/SVG/main" r:embed="rId5"/>
              </a:ext>
            </a:extLst>
          </a:blip>
          <a:srcRect l="39214" t="43756"/>
          <a:stretch/>
        </p:blipFill>
        <p:spPr>
          <a:xfrm rot="10800000" flipH="1">
            <a:off x="8820" y="8710"/>
            <a:ext cx="6858000" cy="1361914"/>
          </a:xfrm>
          <a:prstGeom prst="rect">
            <a:avLst/>
          </a:prstGeom>
        </p:spPr>
      </p:pic>
      <p:pic>
        <p:nvPicPr>
          <p:cNvPr id="29" name="Picture 28">
            <a:extLst>
              <a:ext uri="{FF2B5EF4-FFF2-40B4-BE49-F238E27FC236}">
                <a16:creationId xmlns:a16="http://schemas.microsoft.com/office/drawing/2014/main" id="{CAC25056-038A-8128-48A4-600235BE43AA}"/>
              </a:ext>
            </a:extLst>
          </p:cNvPr>
          <p:cNvPicPr>
            <a:picLocks noChangeAspect="1"/>
          </p:cNvPicPr>
          <p:nvPr userDrawn="1"/>
        </p:nvPicPr>
        <p:blipFill>
          <a:blip r:embed="rId6"/>
          <a:srcRect l="-1255" t="-2391" r="5680" b="1585"/>
          <a:stretch/>
        </p:blipFill>
        <p:spPr>
          <a:xfrm rot="10800000" flipH="1">
            <a:off x="4000401" y="-2"/>
            <a:ext cx="2866420" cy="1287787"/>
          </a:xfrm>
          <a:prstGeom prst="rect">
            <a:avLst/>
          </a:prstGeom>
        </p:spPr>
      </p:pic>
      <p:pic>
        <p:nvPicPr>
          <p:cNvPr id="22" name="Picture 21">
            <a:extLst>
              <a:ext uri="{FF2B5EF4-FFF2-40B4-BE49-F238E27FC236}">
                <a16:creationId xmlns:a16="http://schemas.microsoft.com/office/drawing/2014/main" id="{0EA840FF-CDDF-03B5-436A-B032ECCA3183}"/>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sp>
        <p:nvSpPr>
          <p:cNvPr id="14" name="Title 1">
            <a:extLst>
              <a:ext uri="{FF2B5EF4-FFF2-40B4-BE49-F238E27FC236}">
                <a16:creationId xmlns:a16="http://schemas.microsoft.com/office/drawing/2014/main" id="{89B08D0B-1248-4307-EEC7-67EF7D9726F4}"/>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23" name="Picture 22">
            <a:extLst>
              <a:ext uri="{FF2B5EF4-FFF2-40B4-BE49-F238E27FC236}">
                <a16:creationId xmlns:a16="http://schemas.microsoft.com/office/drawing/2014/main" id="{A277C87B-6910-7F37-60F8-93F88B8D5F28}"/>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15" name="Subtitle 2">
            <a:extLst>
              <a:ext uri="{FF2B5EF4-FFF2-40B4-BE49-F238E27FC236}">
                <a16:creationId xmlns:a16="http://schemas.microsoft.com/office/drawing/2014/main" id="{D5EB8C08-0EB5-B2A5-CC98-28DAE1FB3D06}"/>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2808480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05 Brochure Page 02 Option B">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329895" y="1732303"/>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2574278" y="1731244"/>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230954" y="2094593"/>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15">
            <a:extLst>
              <a:ext uri="{FF2B5EF4-FFF2-40B4-BE49-F238E27FC236}">
                <a16:creationId xmlns:a16="http://schemas.microsoft.com/office/drawing/2014/main" id="{A1028F6B-3E2E-48AD-1CA2-0B1CB1ED191A}"/>
              </a:ext>
            </a:extLst>
          </p:cNvPr>
          <p:cNvSpPr>
            <a:spLocks noGrp="1"/>
          </p:cNvSpPr>
          <p:nvPr>
            <p:ph type="body" sz="quarter" idx="21"/>
          </p:nvPr>
        </p:nvSpPr>
        <p:spPr>
          <a:xfrm>
            <a:off x="320815" y="4315495"/>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7" name="Content Placeholder 4">
            <a:extLst>
              <a:ext uri="{FF2B5EF4-FFF2-40B4-BE49-F238E27FC236}">
                <a16:creationId xmlns:a16="http://schemas.microsoft.com/office/drawing/2014/main" id="{C446D69D-09ED-9960-C124-EED2D2280945}"/>
              </a:ext>
            </a:extLst>
          </p:cNvPr>
          <p:cNvSpPr>
            <a:spLocks noGrp="1"/>
          </p:cNvSpPr>
          <p:nvPr>
            <p:ph sz="quarter" idx="22" hasCustomPrompt="1"/>
          </p:nvPr>
        </p:nvSpPr>
        <p:spPr>
          <a:xfrm>
            <a:off x="2565198" y="4314436"/>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1" name="Text Placeholder 2">
            <a:extLst>
              <a:ext uri="{FF2B5EF4-FFF2-40B4-BE49-F238E27FC236}">
                <a16:creationId xmlns:a16="http://schemas.microsoft.com/office/drawing/2014/main" id="{BA3EA7AB-4ACB-E300-B457-8CC8E61B975F}"/>
              </a:ext>
            </a:extLst>
          </p:cNvPr>
          <p:cNvSpPr>
            <a:spLocks noGrp="1"/>
          </p:cNvSpPr>
          <p:nvPr>
            <p:ph type="body" sz="quarter" idx="23"/>
          </p:nvPr>
        </p:nvSpPr>
        <p:spPr>
          <a:xfrm>
            <a:off x="221874" y="4677785"/>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3" name="Text Placeholder 15">
            <a:extLst>
              <a:ext uri="{FF2B5EF4-FFF2-40B4-BE49-F238E27FC236}">
                <a16:creationId xmlns:a16="http://schemas.microsoft.com/office/drawing/2014/main" id="{2F2BB49D-2AA4-A101-64C1-F076DD1DC1F8}"/>
              </a:ext>
            </a:extLst>
          </p:cNvPr>
          <p:cNvSpPr>
            <a:spLocks noGrp="1"/>
          </p:cNvSpPr>
          <p:nvPr>
            <p:ph type="body" sz="quarter" idx="24"/>
          </p:nvPr>
        </p:nvSpPr>
        <p:spPr>
          <a:xfrm>
            <a:off x="320815" y="6884856"/>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17" name="Content Placeholder 4">
            <a:extLst>
              <a:ext uri="{FF2B5EF4-FFF2-40B4-BE49-F238E27FC236}">
                <a16:creationId xmlns:a16="http://schemas.microsoft.com/office/drawing/2014/main" id="{5DAA7142-A3FB-3DBE-B6D8-53D78B65214F}"/>
              </a:ext>
            </a:extLst>
          </p:cNvPr>
          <p:cNvSpPr>
            <a:spLocks noGrp="1"/>
          </p:cNvSpPr>
          <p:nvPr>
            <p:ph sz="quarter" idx="25" hasCustomPrompt="1"/>
          </p:nvPr>
        </p:nvSpPr>
        <p:spPr>
          <a:xfrm>
            <a:off x="2565198" y="6883797"/>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8" name="Text Placeholder 2">
            <a:extLst>
              <a:ext uri="{FF2B5EF4-FFF2-40B4-BE49-F238E27FC236}">
                <a16:creationId xmlns:a16="http://schemas.microsoft.com/office/drawing/2014/main" id="{6D7BD141-F5D8-B0C3-67F0-676C865D56A2}"/>
              </a:ext>
            </a:extLst>
          </p:cNvPr>
          <p:cNvSpPr>
            <a:spLocks noGrp="1"/>
          </p:cNvSpPr>
          <p:nvPr>
            <p:ph type="body" sz="quarter" idx="26"/>
          </p:nvPr>
        </p:nvSpPr>
        <p:spPr>
          <a:xfrm>
            <a:off x="221874" y="7247146"/>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6" name="Picture 25">
            <a:extLst>
              <a:ext uri="{FF2B5EF4-FFF2-40B4-BE49-F238E27FC236}">
                <a16:creationId xmlns:a16="http://schemas.microsoft.com/office/drawing/2014/main" id="{83A9ECFC-795B-C7BA-F24D-F746D4EC7764}"/>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7" name="Picture 26">
            <a:extLst>
              <a:ext uri="{FF2B5EF4-FFF2-40B4-BE49-F238E27FC236}">
                <a16:creationId xmlns:a16="http://schemas.microsoft.com/office/drawing/2014/main" id="{C544FC81-5D61-0995-53B5-422984543D62}"/>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24BD3F3-693D-7CCF-FE81-7B0BEF7FF425}"/>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30" name="Title 1">
            <a:extLst>
              <a:ext uri="{FF2B5EF4-FFF2-40B4-BE49-F238E27FC236}">
                <a16:creationId xmlns:a16="http://schemas.microsoft.com/office/drawing/2014/main" id="{65E11ADD-F651-CC77-782C-0F25DA6EBE80}"/>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1" name="Picture 30">
            <a:extLst>
              <a:ext uri="{FF2B5EF4-FFF2-40B4-BE49-F238E27FC236}">
                <a16:creationId xmlns:a16="http://schemas.microsoft.com/office/drawing/2014/main" id="{FAEF2DBE-BF8C-6CE4-33C9-B19A59A873F5}"/>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2" name="Subtitle 2">
            <a:extLst>
              <a:ext uri="{FF2B5EF4-FFF2-40B4-BE49-F238E27FC236}">
                <a16:creationId xmlns:a16="http://schemas.microsoft.com/office/drawing/2014/main" id="{5503C013-4A01-B192-5F7A-A9CB4770EEF0}"/>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1714376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6 Brochure Page 02 Option 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44955"/>
            <a:ext cx="6183169" cy="239739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290591"/>
            <a:ext cx="6183169"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BD651A5E-9FD7-AC3D-A555-08D9B0CEB232}"/>
              </a:ext>
            </a:extLst>
          </p:cNvPr>
          <p:cNvSpPr/>
          <p:nvPr userDrawn="1"/>
        </p:nvSpPr>
        <p:spPr>
          <a:xfrm>
            <a:off x="329894" y="4335233"/>
            <a:ext cx="6203679" cy="2770418"/>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419101" y="4335232"/>
            <a:ext cx="609413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324427" y="4697522"/>
            <a:ext cx="2885370"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2">
            <a:extLst>
              <a:ext uri="{FF2B5EF4-FFF2-40B4-BE49-F238E27FC236}">
                <a16:creationId xmlns:a16="http://schemas.microsoft.com/office/drawing/2014/main" id="{ABE412C8-AFB7-6624-A3C9-1085D3953B85}"/>
              </a:ext>
            </a:extLst>
          </p:cNvPr>
          <p:cNvSpPr>
            <a:spLocks noGrp="1"/>
          </p:cNvSpPr>
          <p:nvPr>
            <p:ph type="body" sz="quarter" idx="21"/>
          </p:nvPr>
        </p:nvSpPr>
        <p:spPr>
          <a:xfrm>
            <a:off x="3545913" y="4697522"/>
            <a:ext cx="2973222"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5" name="Picture 24">
            <a:extLst>
              <a:ext uri="{FF2B5EF4-FFF2-40B4-BE49-F238E27FC236}">
                <a16:creationId xmlns:a16="http://schemas.microsoft.com/office/drawing/2014/main" id="{167B2149-1EA5-52A8-C047-2429B1981BF8}"/>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6" name="Picture 25">
            <a:extLst>
              <a:ext uri="{FF2B5EF4-FFF2-40B4-BE49-F238E27FC236}">
                <a16:creationId xmlns:a16="http://schemas.microsoft.com/office/drawing/2014/main" id="{92741257-F9B7-34CA-25E8-28E9ED72D585}"/>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1806182-DEB1-AA3A-8E36-E8C9AA6D99C0}"/>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28" name="Title 1">
            <a:extLst>
              <a:ext uri="{FF2B5EF4-FFF2-40B4-BE49-F238E27FC236}">
                <a16:creationId xmlns:a16="http://schemas.microsoft.com/office/drawing/2014/main" id="{7E66D6D4-5846-FD22-0763-D95DF67DEC7F}"/>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0" name="Picture 29">
            <a:extLst>
              <a:ext uri="{FF2B5EF4-FFF2-40B4-BE49-F238E27FC236}">
                <a16:creationId xmlns:a16="http://schemas.microsoft.com/office/drawing/2014/main" id="{30331923-08FC-E1DD-26CA-39750DA24FB7}"/>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1" name="Subtitle 2">
            <a:extLst>
              <a:ext uri="{FF2B5EF4-FFF2-40B4-BE49-F238E27FC236}">
                <a16:creationId xmlns:a16="http://schemas.microsoft.com/office/drawing/2014/main" id="{88E11D27-4923-5415-053F-4FC35FF3C9CB}"/>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32365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7 Brochure Note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2">
            <a:extLst>
              <a:ext uri="{FF2B5EF4-FFF2-40B4-BE49-F238E27FC236}">
                <a16:creationId xmlns:a16="http://schemas.microsoft.com/office/drawing/2014/main" id="{9BAFC896-E622-EBCD-8B1D-049E28A77561}"/>
              </a:ext>
            </a:extLst>
          </p:cNvPr>
          <p:cNvSpPr>
            <a:spLocks noGrp="1"/>
          </p:cNvSpPr>
          <p:nvPr>
            <p:ph type="body" sz="quarter" idx="20"/>
          </p:nvPr>
        </p:nvSpPr>
        <p:spPr>
          <a:xfrm>
            <a:off x="230954" y="1744955"/>
            <a:ext cx="6293798" cy="744231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9" name="Picture 8">
            <a:extLst>
              <a:ext uri="{FF2B5EF4-FFF2-40B4-BE49-F238E27FC236}">
                <a16:creationId xmlns:a16="http://schemas.microsoft.com/office/drawing/2014/main" id="{329DAE91-D3FC-B7B1-6CCC-17492ADB4090}"/>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10" name="Picture 9">
            <a:extLst>
              <a:ext uri="{FF2B5EF4-FFF2-40B4-BE49-F238E27FC236}">
                <a16:creationId xmlns:a16="http://schemas.microsoft.com/office/drawing/2014/main" id="{FF11240B-7A3E-F869-266E-76CEDC1B4276}"/>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13" name="Graphic 12">
            <a:extLst>
              <a:ext uri="{FF2B5EF4-FFF2-40B4-BE49-F238E27FC236}">
                <a16:creationId xmlns:a16="http://schemas.microsoft.com/office/drawing/2014/main" id="{BBBDA8AE-C3C8-CA20-6771-B7273FFDFF29}"/>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17" name="Title 1">
            <a:extLst>
              <a:ext uri="{FF2B5EF4-FFF2-40B4-BE49-F238E27FC236}">
                <a16:creationId xmlns:a16="http://schemas.microsoft.com/office/drawing/2014/main" id="{257B524D-2C02-7BEA-6861-53522EF1C7FA}"/>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Add Notes</a:t>
            </a:r>
          </a:p>
        </p:txBody>
      </p:sp>
      <p:pic>
        <p:nvPicPr>
          <p:cNvPr id="18" name="Picture 17">
            <a:extLst>
              <a:ext uri="{FF2B5EF4-FFF2-40B4-BE49-F238E27FC236}">
                <a16:creationId xmlns:a16="http://schemas.microsoft.com/office/drawing/2014/main" id="{3023B530-E80E-E2B2-DA6E-23E8B77417E9}"/>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Tree>
    <p:extLst>
      <p:ext uri="{BB962C8B-B14F-4D97-AF65-F5344CB8AC3E}">
        <p14:creationId xmlns:p14="http://schemas.microsoft.com/office/powerpoint/2010/main" val="260945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8E64DF-C65C-5A37-1EA3-BE410B4C59A6}"/>
              </a:ext>
            </a:extLst>
          </p:cNvPr>
          <p:cNvSpPr>
            <a:spLocks noGrp="1"/>
          </p:cNvSpPr>
          <p:nvPr>
            <p:ph type="body" idx="1"/>
          </p:nvPr>
        </p:nvSpPr>
        <p:spPr>
          <a:xfrm>
            <a:off x="471488" y="2636838"/>
            <a:ext cx="5915025" cy="628491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04663861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Lst>
  <p:txStyles>
    <p:titleStyle>
      <a:lvl1pPr algn="l" defTabSz="222852" rtl="0" eaLnBrk="1" latinLnBrk="0" hangingPunct="1">
        <a:lnSpc>
          <a:spcPct val="85000"/>
        </a:lnSpc>
        <a:spcBef>
          <a:spcPct val="0"/>
        </a:spcBef>
        <a:buNone/>
        <a:defRPr sz="1040" b="0" kern="1200" spc="-12" baseline="0">
          <a:solidFill>
            <a:schemeClr val="bg1"/>
          </a:solidFill>
          <a:latin typeface="+mj-lt"/>
          <a:ea typeface="+mj-ea"/>
          <a:cs typeface="+mj-cs"/>
        </a:defRPr>
      </a:lvl1pPr>
    </p:titleStyle>
    <p:bodyStyle>
      <a:lvl1pPr marL="116203"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p:bodyStyle>
    <p:otherStyle>
      <a:defPPr>
        <a:defRPr lang="en-US"/>
      </a:defPPr>
      <a:lvl1pPr marL="0" algn="l" defTabSz="222852" rtl="0" eaLnBrk="1" latinLnBrk="0" hangingPunct="1">
        <a:defRPr sz="439" kern="1200">
          <a:solidFill>
            <a:schemeClr val="tx1"/>
          </a:solidFill>
          <a:latin typeface="+mn-lt"/>
          <a:ea typeface="+mn-ea"/>
          <a:cs typeface="+mn-cs"/>
        </a:defRPr>
      </a:lvl1pPr>
      <a:lvl2pPr marL="111426" algn="l" defTabSz="222852" rtl="0" eaLnBrk="1" latinLnBrk="0" hangingPunct="1">
        <a:defRPr sz="439" kern="1200">
          <a:solidFill>
            <a:schemeClr val="tx1"/>
          </a:solidFill>
          <a:latin typeface="+mn-lt"/>
          <a:ea typeface="+mn-ea"/>
          <a:cs typeface="+mn-cs"/>
        </a:defRPr>
      </a:lvl2pPr>
      <a:lvl3pPr marL="222852" algn="l" defTabSz="222852" rtl="0" eaLnBrk="1" latinLnBrk="0" hangingPunct="1">
        <a:defRPr sz="439" kern="1200">
          <a:solidFill>
            <a:schemeClr val="tx1"/>
          </a:solidFill>
          <a:latin typeface="+mn-lt"/>
          <a:ea typeface="+mn-ea"/>
          <a:cs typeface="+mn-cs"/>
        </a:defRPr>
      </a:lvl3pPr>
      <a:lvl4pPr marL="334278" algn="l" defTabSz="222852" rtl="0" eaLnBrk="1" latinLnBrk="0" hangingPunct="1">
        <a:defRPr sz="439" kern="1200">
          <a:solidFill>
            <a:schemeClr val="tx1"/>
          </a:solidFill>
          <a:latin typeface="+mn-lt"/>
          <a:ea typeface="+mn-ea"/>
          <a:cs typeface="+mn-cs"/>
        </a:defRPr>
      </a:lvl4pPr>
      <a:lvl5pPr marL="445704" algn="l" defTabSz="222852" rtl="0" eaLnBrk="1" latinLnBrk="0" hangingPunct="1">
        <a:defRPr sz="439" kern="1200">
          <a:solidFill>
            <a:schemeClr val="tx1"/>
          </a:solidFill>
          <a:latin typeface="+mn-lt"/>
          <a:ea typeface="+mn-ea"/>
          <a:cs typeface="+mn-cs"/>
        </a:defRPr>
      </a:lvl5pPr>
      <a:lvl6pPr marL="557130" algn="l" defTabSz="222852" rtl="0" eaLnBrk="1" latinLnBrk="0" hangingPunct="1">
        <a:defRPr sz="439" kern="1200">
          <a:solidFill>
            <a:schemeClr val="tx1"/>
          </a:solidFill>
          <a:latin typeface="+mn-lt"/>
          <a:ea typeface="+mn-ea"/>
          <a:cs typeface="+mn-cs"/>
        </a:defRPr>
      </a:lvl6pPr>
      <a:lvl7pPr marL="668557" algn="l" defTabSz="222852" rtl="0" eaLnBrk="1" latinLnBrk="0" hangingPunct="1">
        <a:defRPr sz="439" kern="1200">
          <a:solidFill>
            <a:schemeClr val="tx1"/>
          </a:solidFill>
          <a:latin typeface="+mn-lt"/>
          <a:ea typeface="+mn-ea"/>
          <a:cs typeface="+mn-cs"/>
        </a:defRPr>
      </a:lvl7pPr>
      <a:lvl8pPr marL="779983" algn="l" defTabSz="222852" rtl="0" eaLnBrk="1" latinLnBrk="0" hangingPunct="1">
        <a:defRPr sz="439" kern="1200">
          <a:solidFill>
            <a:schemeClr val="tx1"/>
          </a:solidFill>
          <a:latin typeface="+mn-lt"/>
          <a:ea typeface="+mn-ea"/>
          <a:cs typeface="+mn-cs"/>
        </a:defRPr>
      </a:lvl8pPr>
      <a:lvl9pPr marL="891409" algn="l" defTabSz="222852" rtl="0" eaLnBrk="1" latinLnBrk="0" hangingPunct="1">
        <a:defRPr sz="43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0" userDrawn="1">
          <p15:clr>
            <a:srgbClr val="F26B43"/>
          </p15:clr>
        </p15:guide>
        <p15:guide id="2" orient="horz" pos="2200" userDrawn="1">
          <p15:clr>
            <a:srgbClr val="F26B43"/>
          </p15:clr>
        </p15:guide>
        <p15:guide id="3" pos="7006" userDrawn="1">
          <p15:clr>
            <a:srgbClr val="F26B43"/>
          </p15:clr>
        </p15:guide>
        <p15:guide id="4" pos="245" userDrawn="1">
          <p15:clr>
            <a:srgbClr val="F26B43"/>
          </p15:clr>
        </p15:guide>
        <p15:guide id="5" orient="horz" pos="440" userDrawn="1">
          <p15:clr>
            <a:srgbClr val="F26B43"/>
          </p15:clr>
        </p15:guide>
        <p15:guide id="6" orient="horz" pos="2050" userDrawn="1">
          <p15:clr>
            <a:srgbClr val="F26B43"/>
          </p15:clr>
        </p15:guide>
        <p15:guide id="7" pos="7071" userDrawn="1">
          <p15:clr>
            <a:srgbClr val="F26B43"/>
          </p15:clr>
        </p15:guide>
        <p15:guide id="8" orient="horz" pos="41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BC44E9BB-CFE9-AC20-A44C-B25D90702EC4}"/>
              </a:ext>
            </a:extLst>
          </p:cNvPr>
          <p:cNvSpPr/>
          <p:nvPr/>
        </p:nvSpPr>
        <p:spPr>
          <a:xfrm>
            <a:off x="350604" y="8168640"/>
            <a:ext cx="2906946" cy="998220"/>
          </a:xfrm>
          <a:prstGeom prst="round2DiagRect">
            <a:avLst/>
          </a:prstGeom>
          <a:solidFill>
            <a:schemeClr val="accent5">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6234">
              <a:spcAft>
                <a:spcPts val="300"/>
              </a:spcAft>
            </a:pPr>
            <a:endParaRPr lang="en-ZA" sz="900" dirty="0">
              <a:solidFill>
                <a:schemeClr val="bg1"/>
              </a:solidFill>
            </a:endParaRPr>
          </a:p>
        </p:txBody>
      </p:sp>
      <p:sp>
        <p:nvSpPr>
          <p:cNvPr id="14" name="Rectangle 13">
            <a:extLst>
              <a:ext uri="{FF2B5EF4-FFF2-40B4-BE49-F238E27FC236}">
                <a16:creationId xmlns:a16="http://schemas.microsoft.com/office/drawing/2014/main" id="{E30813DD-156A-3F35-45D0-BE949D510829}"/>
              </a:ext>
            </a:extLst>
          </p:cNvPr>
          <p:cNvSpPr/>
          <p:nvPr/>
        </p:nvSpPr>
        <p:spPr>
          <a:xfrm>
            <a:off x="3634353" y="5182503"/>
            <a:ext cx="2990057" cy="4262286"/>
          </a:xfrm>
          <a:prstGeom prst="rect">
            <a:avLst/>
          </a:prstGeom>
          <a:solidFill>
            <a:schemeClr val="bg1">
              <a:lumMod val="9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 name="Content Placeholder 6">
            <a:extLst>
              <a:ext uri="{FF2B5EF4-FFF2-40B4-BE49-F238E27FC236}">
                <a16:creationId xmlns:a16="http://schemas.microsoft.com/office/drawing/2014/main" id="{F060F6E4-39B6-4289-21B0-CC8C19FBA895}"/>
              </a:ext>
            </a:extLst>
          </p:cNvPr>
          <p:cNvSpPr>
            <a:spLocks noGrp="1"/>
          </p:cNvSpPr>
          <p:nvPr>
            <p:ph sz="quarter" idx="18"/>
          </p:nvPr>
        </p:nvSpPr>
        <p:spPr>
          <a:xfrm>
            <a:off x="232846" y="1818177"/>
            <a:ext cx="6257115" cy="1123866"/>
          </a:xfrm>
        </p:spPr>
        <p:txBody>
          <a:bodyPr/>
          <a:lstStyle/>
          <a:p>
            <a:r>
              <a:rPr lang="en-US" dirty="0"/>
              <a:t>Material management improvement is not a once-off exercise. It requires discipline and ongoing upkeep as assets, demand, and maintenance plans change. Even well-optimised stock levels degrade when processes and master data are not maintained, and new spare parts are added without consistent criticality, codification, and BoM alignment. Many organisations struggle to sustain this internally because it becomes ad hoc under operational pressure, accountability is unclear, and the CMMS/EAM system and material master data drift out of sync.</a:t>
            </a:r>
            <a:endParaRPr lang="en-GB" dirty="0"/>
          </a:p>
        </p:txBody>
      </p:sp>
      <p:sp>
        <p:nvSpPr>
          <p:cNvPr id="2" name="Text Placeholder 1">
            <a:extLst>
              <a:ext uri="{FF2B5EF4-FFF2-40B4-BE49-F238E27FC236}">
                <a16:creationId xmlns:a16="http://schemas.microsoft.com/office/drawing/2014/main" id="{8A01B530-0241-FF19-1C8C-370EDB76304E}"/>
              </a:ext>
            </a:extLst>
          </p:cNvPr>
          <p:cNvSpPr>
            <a:spLocks noGrp="1"/>
          </p:cNvSpPr>
          <p:nvPr>
            <p:ph type="body" sz="quarter" idx="20"/>
          </p:nvPr>
        </p:nvSpPr>
        <p:spPr>
          <a:xfrm>
            <a:off x="224627" y="5288660"/>
            <a:ext cx="2759214" cy="287294"/>
          </a:xfrm>
        </p:spPr>
        <p:txBody>
          <a:bodyPr/>
          <a:lstStyle/>
          <a:p>
            <a:pPr marL="4777" indent="0">
              <a:buNone/>
            </a:pPr>
            <a:r>
              <a:rPr lang="en-ZA" sz="1200" dirty="0">
                <a:solidFill>
                  <a:srgbClr val="E84926"/>
                </a:solidFill>
              </a:rPr>
              <a:t>Key features</a:t>
            </a:r>
            <a:endParaRPr lang="en-GB" sz="1200" dirty="0">
              <a:solidFill>
                <a:srgbClr val="E84926"/>
              </a:solidFill>
            </a:endParaRPr>
          </a:p>
        </p:txBody>
      </p:sp>
      <p:sp>
        <p:nvSpPr>
          <p:cNvPr id="4" name="Title 3">
            <a:extLst>
              <a:ext uri="{FF2B5EF4-FFF2-40B4-BE49-F238E27FC236}">
                <a16:creationId xmlns:a16="http://schemas.microsoft.com/office/drawing/2014/main" id="{E4D29C28-1BB6-16F6-167F-9AC8A13FE756}"/>
              </a:ext>
            </a:extLst>
          </p:cNvPr>
          <p:cNvSpPr>
            <a:spLocks noGrp="1"/>
          </p:cNvSpPr>
          <p:nvPr>
            <p:ph type="ctrTitle"/>
          </p:nvPr>
        </p:nvSpPr>
        <p:spPr>
          <a:xfrm>
            <a:off x="331200" y="242914"/>
            <a:ext cx="3602625" cy="554628"/>
          </a:xfrm>
        </p:spPr>
        <p:txBody>
          <a:bodyPr/>
          <a:lstStyle/>
          <a:p>
            <a:r>
              <a:rPr lang="en-US" dirty="0"/>
              <a:t>Unlocking Value through Smarter Implementation Support</a:t>
            </a:r>
            <a:endParaRPr lang="en-GB" dirty="0"/>
          </a:p>
        </p:txBody>
      </p:sp>
      <p:sp>
        <p:nvSpPr>
          <p:cNvPr id="5" name="Subtitle 4">
            <a:extLst>
              <a:ext uri="{FF2B5EF4-FFF2-40B4-BE49-F238E27FC236}">
                <a16:creationId xmlns:a16="http://schemas.microsoft.com/office/drawing/2014/main" id="{F34D005F-2977-92B9-17B0-A844EF2892C3}"/>
              </a:ext>
            </a:extLst>
          </p:cNvPr>
          <p:cNvSpPr>
            <a:spLocks noGrp="1"/>
          </p:cNvSpPr>
          <p:nvPr>
            <p:ph type="subTitle" idx="1"/>
          </p:nvPr>
        </p:nvSpPr>
        <p:spPr>
          <a:xfrm>
            <a:off x="331200" y="840426"/>
            <a:ext cx="4814958" cy="525600"/>
          </a:xfrm>
        </p:spPr>
        <p:txBody>
          <a:bodyPr/>
          <a:lstStyle/>
          <a:p>
            <a:r>
              <a:rPr lang="en-US" b="1" dirty="0"/>
              <a:t>Implementation support </a:t>
            </a:r>
            <a:r>
              <a:rPr lang="en-US" dirty="0"/>
              <a:t>for ongoing sustainability and improvement. </a:t>
            </a:r>
            <a:r>
              <a:rPr lang="en-ZA" dirty="0"/>
              <a:t>It’s not just about a once-off stock level optimisation.</a:t>
            </a:r>
            <a:endParaRPr lang="en-GB" dirty="0"/>
          </a:p>
        </p:txBody>
      </p:sp>
      <p:sp>
        <p:nvSpPr>
          <p:cNvPr id="8" name="Text Placeholder 7">
            <a:extLst>
              <a:ext uri="{FF2B5EF4-FFF2-40B4-BE49-F238E27FC236}">
                <a16:creationId xmlns:a16="http://schemas.microsoft.com/office/drawing/2014/main" id="{B51518FB-94B2-75A5-F792-2294CE03018E}"/>
              </a:ext>
            </a:extLst>
          </p:cNvPr>
          <p:cNvSpPr>
            <a:spLocks noGrp="1"/>
          </p:cNvSpPr>
          <p:nvPr>
            <p:ph type="body" sz="quarter" idx="4294967295"/>
          </p:nvPr>
        </p:nvSpPr>
        <p:spPr>
          <a:xfrm>
            <a:off x="224627" y="5570126"/>
            <a:ext cx="3204373" cy="3651250"/>
          </a:xfrm>
        </p:spPr>
        <p:txBody>
          <a:bodyPr/>
          <a:lstStyle/>
          <a:p>
            <a:r>
              <a:rPr lang="en-US" sz="900" dirty="0"/>
              <a:t>On-site and/or off-site support to match operational needs and maturity.</a:t>
            </a:r>
          </a:p>
          <a:p>
            <a:r>
              <a:rPr lang="en-US" sz="900" dirty="0"/>
              <a:t>Access to the material master and CMMS/EAM system, where the link between systems must be maintained (eg, BoMs and task links).</a:t>
            </a:r>
          </a:p>
          <a:p>
            <a:r>
              <a:rPr lang="en-US" sz="900" dirty="0"/>
              <a:t>Ongoing optimisation cycles to prevent performance decay and respond to change.</a:t>
            </a:r>
          </a:p>
          <a:p>
            <a:r>
              <a:rPr lang="en-US" sz="900" dirty="0"/>
              <a:t>Continuous upkeep of material master data to enable reliable planning and optimisation.</a:t>
            </a:r>
          </a:p>
          <a:p>
            <a:r>
              <a:rPr lang="en-US" sz="900" dirty="0"/>
              <a:t>Reporting and management feedback to maintain visibility, governance, and accountability.</a:t>
            </a:r>
            <a:endParaRPr lang="en-GB" sz="900" dirty="0"/>
          </a:p>
        </p:txBody>
      </p:sp>
      <p:sp>
        <p:nvSpPr>
          <p:cNvPr id="9" name="Text Placeholder 8">
            <a:extLst>
              <a:ext uri="{FF2B5EF4-FFF2-40B4-BE49-F238E27FC236}">
                <a16:creationId xmlns:a16="http://schemas.microsoft.com/office/drawing/2014/main" id="{D59D49BB-9D2F-0070-E78D-70D2E431C925}"/>
              </a:ext>
            </a:extLst>
          </p:cNvPr>
          <p:cNvSpPr>
            <a:spLocks noGrp="1"/>
          </p:cNvSpPr>
          <p:nvPr>
            <p:ph type="body" sz="quarter" idx="4294967295"/>
          </p:nvPr>
        </p:nvSpPr>
        <p:spPr>
          <a:xfrm>
            <a:off x="3717743" y="5570126"/>
            <a:ext cx="2759214" cy="3438828"/>
          </a:xfrm>
        </p:spPr>
        <p:txBody>
          <a:bodyPr/>
          <a:lstStyle/>
          <a:p>
            <a:r>
              <a:rPr lang="en-US" sz="900" dirty="0"/>
              <a:t>Sustainability of the solution — preventing drift after initial optimisation.</a:t>
            </a:r>
          </a:p>
          <a:p>
            <a:r>
              <a:rPr lang="en-US" sz="900" dirty="0"/>
              <a:t>Ongoing improvement — maintaining momentum through structured review and execution.</a:t>
            </a:r>
          </a:p>
          <a:p>
            <a:r>
              <a:rPr lang="en-US" sz="900" dirty="0"/>
              <a:t>Ad hoc labour requirements during commissioning — reducing scramble when new lines/assets require spare parts identification and optimisation.</a:t>
            </a:r>
          </a:p>
          <a:p>
            <a:r>
              <a:rPr lang="en-US" sz="900" dirty="0"/>
              <a:t>Uncertainty on initial stocking — establishing justified order quantities instead of relying solely on OEM lists or conflicting internal opinions.</a:t>
            </a:r>
          </a:p>
          <a:p>
            <a:r>
              <a:rPr lang="en-US" sz="900" dirty="0"/>
              <a:t>Criticality definition for new spare parts — ensuring service levels and stocking logic are set consistently.</a:t>
            </a:r>
          </a:p>
          <a:p>
            <a:r>
              <a:rPr lang="en-US" sz="900" dirty="0"/>
              <a:t>Resolution of new spare parts issues — substitutes, interchangeability, and </a:t>
            </a:r>
            <a:r>
              <a:rPr lang="en-US" sz="900" dirty="0" err="1"/>
              <a:t>standardisation</a:t>
            </a:r>
            <a:r>
              <a:rPr lang="en-US" sz="900" dirty="0"/>
              <a:t>.</a:t>
            </a:r>
          </a:p>
          <a:p>
            <a:r>
              <a:rPr lang="en-US" sz="900" dirty="0"/>
              <a:t>BoM development and support — keeping asset structures current and usable for planning.</a:t>
            </a:r>
          </a:p>
          <a:p>
            <a:r>
              <a:rPr lang="en-US" sz="900" dirty="0"/>
              <a:t>Codification and </a:t>
            </a:r>
            <a:r>
              <a:rPr lang="en-US" sz="900" dirty="0" err="1"/>
              <a:t>standardisation</a:t>
            </a:r>
            <a:r>
              <a:rPr lang="en-US" sz="900" dirty="0"/>
              <a:t> — enabling control, re-use, and reduced duplication.</a:t>
            </a:r>
            <a:endParaRPr lang="en-GB" sz="900" dirty="0"/>
          </a:p>
        </p:txBody>
      </p:sp>
      <p:sp>
        <p:nvSpPr>
          <p:cNvPr id="10" name="Rectangle: Single Corner Rounded 9">
            <a:extLst>
              <a:ext uri="{FF2B5EF4-FFF2-40B4-BE49-F238E27FC236}">
                <a16:creationId xmlns:a16="http://schemas.microsoft.com/office/drawing/2014/main" id="{62261E5E-498A-2DA2-1E4F-202D3CB9395A}"/>
              </a:ext>
            </a:extLst>
          </p:cNvPr>
          <p:cNvSpPr/>
          <p:nvPr/>
        </p:nvSpPr>
        <p:spPr>
          <a:xfrm>
            <a:off x="331199" y="3040451"/>
            <a:ext cx="6257115" cy="566036"/>
          </a:xfrm>
          <a:prstGeom prst="round1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19" name="Rectangle 18">
            <a:extLst>
              <a:ext uri="{FF2B5EF4-FFF2-40B4-BE49-F238E27FC236}">
                <a16:creationId xmlns:a16="http://schemas.microsoft.com/office/drawing/2014/main" id="{110E91CE-663E-7461-787E-8D54BA44FD1C}"/>
              </a:ext>
            </a:extLst>
          </p:cNvPr>
          <p:cNvSpPr/>
          <p:nvPr/>
        </p:nvSpPr>
        <p:spPr>
          <a:xfrm>
            <a:off x="331200" y="3620435"/>
            <a:ext cx="6257114" cy="1548120"/>
          </a:xfrm>
          <a:prstGeom prst="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30188" indent="-138113">
              <a:spcAft>
                <a:spcPts val="300"/>
              </a:spcAft>
              <a:buFont typeface="Arial" panose="020B0604020202020204" pitchFamily="34" charset="0"/>
              <a:buChar char="•"/>
            </a:pPr>
            <a:r>
              <a:rPr lang="en-ZA" sz="900" dirty="0">
                <a:solidFill>
                  <a:schemeClr val="bg1"/>
                </a:solidFill>
              </a:rPr>
              <a:t>Store process and maturity improvement: embed standards, controls, and ways of working that sustain performance. </a:t>
            </a:r>
          </a:p>
          <a:p>
            <a:pPr marL="230188" indent="-138113">
              <a:spcAft>
                <a:spcPts val="300"/>
              </a:spcAft>
              <a:buFont typeface="Arial" panose="020B0604020202020204" pitchFamily="34" charset="0"/>
              <a:buChar char="•"/>
            </a:pPr>
            <a:r>
              <a:rPr lang="en-ZA" sz="900" dirty="0">
                <a:solidFill>
                  <a:schemeClr val="bg1"/>
                </a:solidFill>
              </a:rPr>
              <a:t>Onboarding support for new projects: spare parts identification, specification, optimisation, and codification during commissioning and expansions. </a:t>
            </a:r>
          </a:p>
          <a:p>
            <a:pPr marL="230188" indent="-138113">
              <a:spcAft>
                <a:spcPts val="300"/>
              </a:spcAft>
              <a:buFont typeface="Arial" panose="020B0604020202020204" pitchFamily="34" charset="0"/>
              <a:buChar char="•"/>
            </a:pPr>
            <a:r>
              <a:rPr lang="en-ZA" sz="900" dirty="0">
                <a:solidFill>
                  <a:schemeClr val="bg1"/>
                </a:solidFill>
              </a:rPr>
              <a:t>Continuous optimisation (to an economically sensible level): prioritised improvement based on the Opportunity and Waste Analysis and ongoing performance signals. </a:t>
            </a:r>
          </a:p>
          <a:p>
            <a:pPr marL="230188" indent="-138113">
              <a:spcAft>
                <a:spcPts val="300"/>
              </a:spcAft>
              <a:buFont typeface="Arial" panose="020B0604020202020204" pitchFamily="34" charset="0"/>
              <a:buChar char="•"/>
            </a:pPr>
            <a:r>
              <a:rPr lang="en-ZA" sz="900" dirty="0">
                <a:solidFill>
                  <a:schemeClr val="bg1"/>
                </a:solidFill>
              </a:rPr>
              <a:t>Govern and maintain master data (BoMs, task links, codification, and criticality): keeping CMMS/EAM and the material master aligned so optimisation remains reliable.</a:t>
            </a:r>
          </a:p>
        </p:txBody>
      </p:sp>
      <p:sp>
        <p:nvSpPr>
          <p:cNvPr id="23" name="TextBox 22">
            <a:extLst>
              <a:ext uri="{FF2B5EF4-FFF2-40B4-BE49-F238E27FC236}">
                <a16:creationId xmlns:a16="http://schemas.microsoft.com/office/drawing/2014/main" id="{D1479437-88D7-A433-0D58-1C4C1BCD23B8}"/>
              </a:ext>
            </a:extLst>
          </p:cNvPr>
          <p:cNvSpPr txBox="1"/>
          <p:nvPr/>
        </p:nvSpPr>
        <p:spPr>
          <a:xfrm>
            <a:off x="331200" y="3131704"/>
            <a:ext cx="6069328" cy="430887"/>
          </a:xfrm>
          <a:prstGeom prst="rect">
            <a:avLst/>
          </a:prstGeom>
          <a:noFill/>
        </p:spPr>
        <p:txBody>
          <a:bodyPr wrap="square">
            <a:spAutoFit/>
          </a:bodyPr>
          <a:lstStyle/>
          <a:p>
            <a:pPr marL="88900" defTabSz="612000">
              <a:buClr>
                <a:schemeClr val="bg1"/>
              </a:buClr>
              <a:buSzPct val="80000"/>
              <a:tabLst>
                <a:tab pos="180000" algn="l"/>
              </a:tabLst>
            </a:pPr>
            <a:r>
              <a:rPr lang="en-ZA" sz="1100" dirty="0">
                <a:solidFill>
                  <a:schemeClr val="bg1"/>
                </a:solidFill>
              </a:rPr>
              <a:t>Implementation support: Not a once-off exercise, a sustained discipline driven by risk and consequence</a:t>
            </a:r>
          </a:p>
        </p:txBody>
      </p:sp>
      <p:sp>
        <p:nvSpPr>
          <p:cNvPr id="26" name="Text Placeholder 1">
            <a:extLst>
              <a:ext uri="{FF2B5EF4-FFF2-40B4-BE49-F238E27FC236}">
                <a16:creationId xmlns:a16="http://schemas.microsoft.com/office/drawing/2014/main" id="{D4D6FA65-A84F-CE7F-0E51-3F3E187B9412}"/>
              </a:ext>
            </a:extLst>
          </p:cNvPr>
          <p:cNvSpPr txBox="1">
            <a:spLocks/>
          </p:cNvSpPr>
          <p:nvPr/>
        </p:nvSpPr>
        <p:spPr>
          <a:xfrm>
            <a:off x="3717743" y="5280371"/>
            <a:ext cx="2759214" cy="287294"/>
          </a:xfrm>
          <a:prstGeom prst="rect">
            <a:avLst/>
          </a:prstGeom>
        </p:spPr>
        <p:txBody>
          <a:bodyPr vert="horz" lIns="91440" tIns="45720" rIns="91440" bIns="45720" rtlCol="0">
            <a:noAutofit/>
          </a:bodyPr>
          <a:lstStyle>
            <a:lvl1pPr marL="116203"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pPr marL="4777" indent="0">
              <a:buFont typeface="Arial" panose="020B0604020202020204" pitchFamily="34" charset="0"/>
              <a:buNone/>
            </a:pPr>
            <a:r>
              <a:rPr lang="en-ZA" sz="1200" dirty="0">
                <a:solidFill>
                  <a:srgbClr val="E84926"/>
                </a:solidFill>
              </a:rPr>
              <a:t>Concerns addressed</a:t>
            </a:r>
            <a:endParaRPr lang="en-GB" sz="1200" dirty="0">
              <a:solidFill>
                <a:srgbClr val="E84926"/>
              </a:solidFill>
            </a:endParaRPr>
          </a:p>
        </p:txBody>
      </p:sp>
      <p:sp>
        <p:nvSpPr>
          <p:cNvPr id="28" name="TextBox 27">
            <a:extLst>
              <a:ext uri="{FF2B5EF4-FFF2-40B4-BE49-F238E27FC236}">
                <a16:creationId xmlns:a16="http://schemas.microsoft.com/office/drawing/2014/main" id="{536F6C60-8245-58DD-A8A0-AEFF4FA7E195}"/>
              </a:ext>
            </a:extLst>
          </p:cNvPr>
          <p:cNvSpPr txBox="1"/>
          <p:nvPr/>
        </p:nvSpPr>
        <p:spPr>
          <a:xfrm>
            <a:off x="453218" y="8251945"/>
            <a:ext cx="2871372" cy="830997"/>
          </a:xfrm>
          <a:prstGeom prst="rect">
            <a:avLst/>
          </a:prstGeom>
          <a:noFill/>
        </p:spPr>
        <p:txBody>
          <a:bodyPr wrap="square">
            <a:spAutoFit/>
          </a:bodyPr>
          <a:lstStyle/>
          <a:p>
            <a:pPr>
              <a:buNone/>
            </a:pPr>
            <a:r>
              <a:rPr lang="en-US" sz="1200" b="1" dirty="0">
                <a:solidFill>
                  <a:schemeClr val="bg1"/>
                </a:solidFill>
              </a:rPr>
              <a:t>Sustained spare parts availability and cost control through embedded processes, governed data, and continuous optimisation.</a:t>
            </a:r>
          </a:p>
        </p:txBody>
      </p:sp>
    </p:spTree>
    <p:extLst>
      <p:ext uri="{BB962C8B-B14F-4D97-AF65-F5344CB8AC3E}">
        <p14:creationId xmlns:p14="http://schemas.microsoft.com/office/powerpoint/2010/main" val="4126307677"/>
      </p:ext>
    </p:extLst>
  </p:cSld>
  <p:clrMapOvr>
    <a:masterClrMapping/>
  </p:clrMapOvr>
</p:sld>
</file>

<file path=ppt/theme/theme1.xml><?xml version="1.0" encoding="utf-8"?>
<a:theme xmlns:a="http://schemas.openxmlformats.org/drawingml/2006/main" name="Pragma 2.0 Brochure Template">
  <a:themeElements>
    <a:clrScheme name="Pragma">
      <a:dk1>
        <a:srgbClr val="3A3A3A"/>
      </a:dk1>
      <a:lt1>
        <a:srgbClr val="FFFFFF"/>
      </a:lt1>
      <a:dk2>
        <a:srgbClr val="193059"/>
      </a:dk2>
      <a:lt2>
        <a:srgbClr val="DDD3CA"/>
      </a:lt2>
      <a:accent1>
        <a:srgbClr val="3470A6"/>
      </a:accent1>
      <a:accent2>
        <a:srgbClr val="339999"/>
      </a:accent2>
      <a:accent3>
        <a:srgbClr val="584C94"/>
      </a:accent3>
      <a:accent4>
        <a:srgbClr val="AF2526"/>
      </a:accent4>
      <a:accent5>
        <a:srgbClr val="F2632F"/>
      </a:accent5>
      <a:accent6>
        <a:srgbClr val="E6BD40"/>
      </a:accent6>
      <a:hlink>
        <a:srgbClr val="3470A6"/>
      </a:hlink>
      <a:folHlink>
        <a:srgbClr val="584C94"/>
      </a:folHlink>
    </a:clrScheme>
    <a:fontScheme name="Pragma">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88900" indent="0" algn="l" defTabSz="612000">
          <a:lnSpc>
            <a:spcPct val="100000"/>
          </a:lnSpc>
          <a:spcAft>
            <a:spcPts val="600"/>
          </a:spcAft>
          <a:buClr>
            <a:schemeClr val="bg1"/>
          </a:buClr>
          <a:buSzPct val="80000"/>
          <a:buFont typeface="Arial" panose="020B0604020202020204" pitchFamily="34" charset="0"/>
          <a:buNone/>
          <a:tabLst>
            <a:tab pos="180000" algn="l"/>
          </a:tabLst>
          <a:defRPr sz="2000" dirty="0" smtClean="0">
            <a:solidFill>
              <a:schemeClr val="bg1"/>
            </a:solidFill>
          </a:defRPr>
        </a:defPPr>
      </a:lstStyle>
    </a:spDef>
    <a:txDef>
      <a:spPr/>
      <a:bodyPr vert="horz" wrap="square" lIns="90000" tIns="45720" rIns="90000" bIns="45720" rtlCol="0">
        <a:spAutoFit/>
      </a:bodyPr>
      <a:lstStyle>
        <a:defPPr marL="357600" marR="0" indent="-342900" algn="l" defTabSz="540000" rtl="0" eaLnBrk="1" fontAlgn="auto" latinLnBrk="0" hangingPunct="1">
          <a:spcAft>
            <a:spcPts val="600"/>
          </a:spcAft>
          <a:buClr>
            <a:schemeClr val="tx1"/>
          </a:buClr>
          <a:buSzPct val="90000"/>
          <a:buFont typeface="Arial" panose="020B0604020202020204" pitchFamily="34" charset="0"/>
          <a:buChar char="•"/>
          <a:tabLst>
            <a:tab pos="180000" algn="l"/>
          </a:tabLst>
          <a:defRPr kumimoji="0" sz="10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Pragma PPT Template" id="{E3C1F3DA-8DB6-412D-9F2B-27C3A8D07EB6}" vid="{D56E5DF9-414E-4C9D-AF59-F175FCB9B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8170a79-96a0-4c7a-b302-f494041d3f6e" xsi:nil="true"/>
    <MediaLengthInSeconds xmlns="47aad932-5e01-4c58-8d1f-a1b15afdac6c" xsi:nil="true"/>
    <lcf76f155ced4ddcb4097134ff3c332f xmlns="47aad932-5e01-4c58-8d1f-a1b15afdac6c">
      <Terms xmlns="http://schemas.microsoft.com/office/infopath/2007/PartnerControls"/>
    </lcf76f155ced4ddcb4097134ff3c332f>
    <BouncedList xmlns="47aad932-5e01-4c58-8d1f-a1b15afdac6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19536509EB634192DC3B92CBE056E0" ma:contentTypeVersion="20" ma:contentTypeDescription="Create a new document." ma:contentTypeScope="" ma:versionID="c33873d2dacc1d9bba8fb267f83355ec">
  <xsd:schema xmlns:xsd="http://www.w3.org/2001/XMLSchema" xmlns:xs="http://www.w3.org/2001/XMLSchema" xmlns:p="http://schemas.microsoft.com/office/2006/metadata/properties" xmlns:ns2="47aad932-5e01-4c58-8d1f-a1b15afdac6c" xmlns:ns3="02884a9e-2b35-49f3-8607-b11f0b672e8d" xmlns:ns4="78170a79-96a0-4c7a-b302-f494041d3f6e" targetNamespace="http://schemas.microsoft.com/office/2006/metadata/properties" ma:root="true" ma:fieldsID="6c27e2caab8615c69305f500d367e6ab" ns2:_="" ns3:_="" ns4:_="">
    <xsd:import namespace="47aad932-5e01-4c58-8d1f-a1b15afdac6c"/>
    <xsd:import namespace="02884a9e-2b35-49f3-8607-b11f0b672e8d"/>
    <xsd:import namespace="78170a79-96a0-4c7a-b302-f494041d3f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element ref="ns2:MediaServiceLocation" minOccurs="0"/>
                <xsd:element ref="ns2:lcf76f155ced4ddcb4097134ff3c332f" minOccurs="0"/>
                <xsd:element ref="ns4:TaxCatchAll" minOccurs="0"/>
                <xsd:element ref="ns2:MediaServiceSearchProperties" minOccurs="0"/>
                <xsd:element ref="ns2:MediaServiceObjectDetectorVersions" minOccurs="0"/>
                <xsd:element ref="ns2:BouncedLi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ad932-5e01-4c58-8d1f-a1b15afda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7b9509-0918-47dc-b353-e1e6f594529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BouncedList" ma:index="26" nillable="true" ma:displayName="Bounced List" ma:format="Dropdown" ma:internalName="BouncedList">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884a9e-2b35-49f3-8607-b11f0b672e8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170a79-96a0-4c7a-b302-f494041d3f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d5430fc-546c-44f0-9b0c-310ce0a4d026}" ma:internalName="TaxCatchAll" ma:showField="CatchAllData" ma:web="02884a9e-2b35-49f3-8607-b11f0b672e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B3F97C-45ED-4EBA-A9EE-C52A70E13379}">
  <ds:schemaRefs>
    <ds:schemaRef ds:uri="http://schemas.microsoft.com/sharepoint/v3/contenttype/forms"/>
  </ds:schemaRefs>
</ds:datastoreItem>
</file>

<file path=customXml/itemProps2.xml><?xml version="1.0" encoding="utf-8"?>
<ds:datastoreItem xmlns:ds="http://schemas.openxmlformats.org/officeDocument/2006/customXml" ds:itemID="{039A747D-970D-4966-9AED-1EB3CB44D36F}">
  <ds:schemaRefs>
    <ds:schemaRef ds:uri="http://purl.org/dc/elements/1.1/"/>
    <ds:schemaRef ds:uri="http://schemas.microsoft.com/office/2006/metadata/properties"/>
    <ds:schemaRef ds:uri="47aad932-5e01-4c58-8d1f-a1b15afdac6c"/>
    <ds:schemaRef ds:uri="http://purl.org/dc/terms/"/>
    <ds:schemaRef ds:uri="http://purl.org/dc/dcmitype/"/>
    <ds:schemaRef ds:uri="http://schemas.microsoft.com/office/2006/documentManagement/types"/>
    <ds:schemaRef ds:uri="02884a9e-2b35-49f3-8607-b11f0b672e8d"/>
    <ds:schemaRef ds:uri="http://www.w3.org/XML/1998/namespace"/>
    <ds:schemaRef ds:uri="http://schemas.microsoft.com/office/infopath/2007/PartnerControls"/>
    <ds:schemaRef ds:uri="http://schemas.openxmlformats.org/package/2006/metadata/core-properties"/>
    <ds:schemaRef ds:uri="78170a79-96a0-4c7a-b302-f494041d3f6e"/>
  </ds:schemaRefs>
</ds:datastoreItem>
</file>

<file path=customXml/itemProps3.xml><?xml version="1.0" encoding="utf-8"?>
<ds:datastoreItem xmlns:ds="http://schemas.openxmlformats.org/officeDocument/2006/customXml" ds:itemID="{A686D0F4-EA19-48EB-9872-247445D97F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ad932-5e01-4c58-8d1f-a1b15afdac6c"/>
    <ds:schemaRef ds:uri="02884a9e-2b35-49f3-8607-b11f0b672e8d"/>
    <ds:schemaRef ds:uri="78170a79-96a0-4c7a-b302-f494041d3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b4644b5-6f4d-4d74-8ea8-e184596910ca}" enabled="0" method="" siteId="{ab4644b5-6f4d-4d74-8ea8-e184596910ca}" removed="1"/>
</clbl:labelList>
</file>

<file path=docProps/app.xml><?xml version="1.0" encoding="utf-8"?>
<Properties xmlns="http://schemas.openxmlformats.org/officeDocument/2006/extended-properties" xmlns:vt="http://schemas.openxmlformats.org/officeDocument/2006/docPropsVTypes">
  <Template>Pragma PPT Template</Template>
  <TotalTime>36505</TotalTime>
  <Words>445</Words>
  <Application>Microsoft Office PowerPoint</Application>
  <PresentationFormat>A4 Paper (210x297 mm)</PresentationFormat>
  <Paragraphs>24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Pragma 2.0 Brochure Template</vt:lpstr>
      <vt:lpstr>Unlocking Value through Smarter Implementation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Spare Parts Management</dc:title>
  <dc:creator>Liza Schroeder</dc:creator>
  <cp:lastModifiedBy>Liza Schroeder</cp:lastModifiedBy>
  <cp:revision>653</cp:revision>
  <cp:lastPrinted>2024-11-19T10:44:40Z</cp:lastPrinted>
  <dcterms:created xsi:type="dcterms:W3CDTF">2017-02-07T10:20:02Z</dcterms:created>
  <dcterms:modified xsi:type="dcterms:W3CDTF">2026-02-19T06:41:13Z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0x0101005B19536509EB634192DC3B92CBE056E0</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